
<file path=[Content_Types].xml><?xml version="1.0" encoding="utf-8"?>
<Types xmlns="http://schemas.openxmlformats.org/package/2006/content-types">
  <Default Extension="gif" ContentType="video/unknown"/>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1.webp" ContentType="image/jpeg"/>
  <Override PartName="/ppt/notesSlides/notesSlide11.xml" ContentType="application/vnd.openxmlformats-officedocument.presentationml.notesSlide+xml"/>
  <Override PartName="/ppt/media/image33.webp" ContentType="image/jpeg"/>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0" r:id="rId6"/>
    <p:sldId id="261" r:id="rId7"/>
    <p:sldId id="263" r:id="rId8"/>
    <p:sldId id="262" r:id="rId9"/>
    <p:sldId id="265" r:id="rId10"/>
    <p:sldId id="267" r:id="rId11"/>
    <p:sldId id="268" r:id="rId12"/>
    <p:sldId id="266" r:id="rId13"/>
    <p:sldId id="269" r:id="rId14"/>
    <p:sldId id="272" r:id="rId15"/>
    <p:sldId id="273"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B17BF-7873-42F0-A3B8-31EE0DA70F9B}" v="133" dt="2019-09-16T14:07:46.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321" autoAdjust="0"/>
  </p:normalViewPr>
  <p:slideViewPr>
    <p:cSldViewPr snapToGrid="0">
      <p:cViewPr varScale="1">
        <p:scale>
          <a:sx n="81" d="100"/>
          <a:sy n="81" d="100"/>
        </p:scale>
        <p:origin x="8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vin Bayona" userId="ce74d7198d6bc6a2" providerId="LiveId" clId="{4C6B17BF-7873-42F0-A3B8-31EE0DA70F9B}"/>
    <pc:docChg chg="undo custSel mod addSld delSld modSld sldOrd">
      <pc:chgData name="Jarvin Bayona" userId="ce74d7198d6bc6a2" providerId="LiveId" clId="{4C6B17BF-7873-42F0-A3B8-31EE0DA70F9B}" dt="2019-09-16T14:23:31.526" v="4340" actId="20577"/>
      <pc:docMkLst>
        <pc:docMk/>
      </pc:docMkLst>
      <pc:sldChg chg="modNotesTx">
        <pc:chgData name="Jarvin Bayona" userId="ce74d7198d6bc6a2" providerId="LiveId" clId="{4C6B17BF-7873-42F0-A3B8-31EE0DA70F9B}" dt="2019-09-16T14:10:18.090" v="4287" actId="20577"/>
        <pc:sldMkLst>
          <pc:docMk/>
          <pc:sldMk cId="551836270" sldId="258"/>
        </pc:sldMkLst>
      </pc:sldChg>
      <pc:sldChg chg="modNotesTx">
        <pc:chgData name="Jarvin Bayona" userId="ce74d7198d6bc6a2" providerId="LiveId" clId="{4C6B17BF-7873-42F0-A3B8-31EE0DA70F9B}" dt="2019-09-16T13:34:51.826" v="1035" actId="20577"/>
        <pc:sldMkLst>
          <pc:docMk/>
          <pc:sldMk cId="4011451053" sldId="260"/>
        </pc:sldMkLst>
      </pc:sldChg>
      <pc:sldChg chg="modNotesTx">
        <pc:chgData name="Jarvin Bayona" userId="ce74d7198d6bc6a2" providerId="LiveId" clId="{4C6B17BF-7873-42F0-A3B8-31EE0DA70F9B}" dt="2019-09-16T13:35:50.902" v="1339" actId="20577"/>
        <pc:sldMkLst>
          <pc:docMk/>
          <pc:sldMk cId="2911383310" sldId="261"/>
        </pc:sldMkLst>
      </pc:sldChg>
      <pc:sldChg chg="addSp modSp modNotesTx">
        <pc:chgData name="Jarvin Bayona" userId="ce74d7198d6bc6a2" providerId="LiveId" clId="{4C6B17BF-7873-42F0-A3B8-31EE0DA70F9B}" dt="2019-09-16T13:45:00.290" v="2454" actId="20577"/>
        <pc:sldMkLst>
          <pc:docMk/>
          <pc:sldMk cId="4027833752" sldId="262"/>
        </pc:sldMkLst>
        <pc:spChg chg="mod">
          <ac:chgData name="Jarvin Bayona" userId="ce74d7198d6bc6a2" providerId="LiveId" clId="{4C6B17BF-7873-42F0-A3B8-31EE0DA70F9B}" dt="2019-09-16T11:06:18.546" v="241" actId="20577"/>
          <ac:spMkLst>
            <pc:docMk/>
            <pc:sldMk cId="4027833752" sldId="262"/>
            <ac:spMk id="3" creationId="{AA459BF8-6214-4A45-BAC5-BB5A43F67183}"/>
          </ac:spMkLst>
        </pc:spChg>
        <pc:graphicFrameChg chg="add modGraphic">
          <ac:chgData name="Jarvin Bayona" userId="ce74d7198d6bc6a2" providerId="LiveId" clId="{4C6B17BF-7873-42F0-A3B8-31EE0DA70F9B}" dt="2019-09-16T11:59:22.667" v="320" actId="20577"/>
          <ac:graphicFrameMkLst>
            <pc:docMk/>
            <pc:sldMk cId="4027833752" sldId="262"/>
            <ac:graphicFrameMk id="6" creationId="{4C64F002-0834-4760-A3F3-C5CD5E537318}"/>
          </ac:graphicFrameMkLst>
        </pc:graphicFrameChg>
        <pc:picChg chg="add mod">
          <ac:chgData name="Jarvin Bayona" userId="ce74d7198d6bc6a2" providerId="LiveId" clId="{4C6B17BF-7873-42F0-A3B8-31EE0DA70F9B}" dt="2019-09-16T11:05:19.096" v="172" actId="1076"/>
          <ac:picMkLst>
            <pc:docMk/>
            <pc:sldMk cId="4027833752" sldId="262"/>
            <ac:picMk id="2050" creationId="{181ABFFB-3D8C-47CF-923F-C79FC239590E}"/>
          </ac:picMkLst>
        </pc:picChg>
      </pc:sldChg>
      <pc:sldChg chg="addSp delSp modSp ord modNotesTx">
        <pc:chgData name="Jarvin Bayona" userId="ce74d7198d6bc6a2" providerId="LiveId" clId="{4C6B17BF-7873-42F0-A3B8-31EE0DA70F9B}" dt="2019-09-16T13:42:50.288" v="2090" actId="20577"/>
        <pc:sldMkLst>
          <pc:docMk/>
          <pc:sldMk cId="1244697348" sldId="263"/>
        </pc:sldMkLst>
        <pc:spChg chg="mod">
          <ac:chgData name="Jarvin Bayona" userId="ce74d7198d6bc6a2" providerId="LiveId" clId="{4C6B17BF-7873-42F0-A3B8-31EE0DA70F9B}" dt="2019-09-16T10:53:25.146" v="53" actId="5793"/>
          <ac:spMkLst>
            <pc:docMk/>
            <pc:sldMk cId="1244697348" sldId="263"/>
            <ac:spMk id="3" creationId="{AA459BF8-6214-4A45-BAC5-BB5A43F67183}"/>
          </ac:spMkLst>
        </pc:spChg>
        <pc:graphicFrameChg chg="add mod modGraphic">
          <ac:chgData name="Jarvin Bayona" userId="ce74d7198d6bc6a2" providerId="LiveId" clId="{4C6B17BF-7873-42F0-A3B8-31EE0DA70F9B}" dt="2019-09-16T10:56:15.912" v="167" actId="20577"/>
          <ac:graphicFrameMkLst>
            <pc:docMk/>
            <pc:sldMk cId="1244697348" sldId="263"/>
            <ac:graphicFrameMk id="5" creationId="{82B94AA1-352F-4D41-9ED7-AEB657B36B36}"/>
          </ac:graphicFrameMkLst>
        </pc:graphicFrameChg>
        <pc:picChg chg="add del mod">
          <ac:chgData name="Jarvin Bayona" userId="ce74d7198d6bc6a2" providerId="LiveId" clId="{4C6B17BF-7873-42F0-A3B8-31EE0DA70F9B}" dt="2019-09-16T10:29:55.886" v="5" actId="478"/>
          <ac:picMkLst>
            <pc:docMk/>
            <pc:sldMk cId="1244697348" sldId="263"/>
            <ac:picMk id="1026" creationId="{5FFF586C-51ED-4F59-A89F-D6E4472EE6C3}"/>
          </ac:picMkLst>
        </pc:picChg>
        <pc:picChg chg="add mod">
          <ac:chgData name="Jarvin Bayona" userId="ce74d7198d6bc6a2" providerId="LiveId" clId="{4C6B17BF-7873-42F0-A3B8-31EE0DA70F9B}" dt="2019-09-16T10:30:04" v="8" actId="1076"/>
          <ac:picMkLst>
            <pc:docMk/>
            <pc:sldMk cId="1244697348" sldId="263"/>
            <ac:picMk id="1028" creationId="{BE90F80A-F1BE-4A69-91FC-04571EC5CE26}"/>
          </ac:picMkLst>
        </pc:picChg>
      </pc:sldChg>
      <pc:sldChg chg="del">
        <pc:chgData name="Jarvin Bayona" userId="ce74d7198d6bc6a2" providerId="LiveId" clId="{4C6B17BF-7873-42F0-A3B8-31EE0DA70F9B}" dt="2019-09-16T11:59:44.421" v="321" actId="2696"/>
        <pc:sldMkLst>
          <pc:docMk/>
          <pc:sldMk cId="359030940" sldId="264"/>
        </pc:sldMkLst>
      </pc:sldChg>
      <pc:sldChg chg="addSp delSp modSp modNotesTx">
        <pc:chgData name="Jarvin Bayona" userId="ce74d7198d6bc6a2" providerId="LiveId" clId="{4C6B17BF-7873-42F0-A3B8-31EE0DA70F9B}" dt="2019-09-16T13:47:19.610" v="2956" actId="20577"/>
        <pc:sldMkLst>
          <pc:docMk/>
          <pc:sldMk cId="1526570029" sldId="265"/>
        </pc:sldMkLst>
        <pc:spChg chg="mod">
          <ac:chgData name="Jarvin Bayona" userId="ce74d7198d6bc6a2" providerId="LiveId" clId="{4C6B17BF-7873-42F0-A3B8-31EE0DA70F9B}" dt="2019-09-16T12:20:06.875" v="357" actId="20577"/>
          <ac:spMkLst>
            <pc:docMk/>
            <pc:sldMk cId="1526570029" sldId="265"/>
            <ac:spMk id="2" creationId="{EEB12F0D-8A4D-426A-853F-BA256D5A9FD3}"/>
          </ac:spMkLst>
        </pc:spChg>
        <pc:spChg chg="del">
          <ac:chgData name="Jarvin Bayona" userId="ce74d7198d6bc6a2" providerId="LiveId" clId="{4C6B17BF-7873-42F0-A3B8-31EE0DA70F9B}" dt="2019-09-16T12:20:19.693" v="359"/>
          <ac:spMkLst>
            <pc:docMk/>
            <pc:sldMk cId="1526570029" sldId="265"/>
            <ac:spMk id="3" creationId="{AD608BD5-056D-40CD-BF8A-66A0843E22C1}"/>
          </ac:spMkLst>
        </pc:spChg>
        <pc:graphicFrameChg chg="add mod ord modGraphic">
          <ac:chgData name="Jarvin Bayona" userId="ce74d7198d6bc6a2" providerId="LiveId" clId="{4C6B17BF-7873-42F0-A3B8-31EE0DA70F9B}" dt="2019-09-16T13:46:14.558" v="2731" actId="20577"/>
          <ac:graphicFrameMkLst>
            <pc:docMk/>
            <pc:sldMk cId="1526570029" sldId="265"/>
            <ac:graphicFrameMk id="4" creationId="{7D12E727-BBBC-4FC3-A85C-E714F299340A}"/>
          </ac:graphicFrameMkLst>
        </pc:graphicFrameChg>
        <pc:graphicFrameChg chg="add del mod modGraphic">
          <ac:chgData name="Jarvin Bayona" userId="ce74d7198d6bc6a2" providerId="LiveId" clId="{4C6B17BF-7873-42F0-A3B8-31EE0DA70F9B}" dt="2019-09-16T12:27:10.538" v="488" actId="478"/>
          <ac:graphicFrameMkLst>
            <pc:docMk/>
            <pc:sldMk cId="1526570029" sldId="265"/>
            <ac:graphicFrameMk id="6" creationId="{50830657-8D34-47D5-B740-B80C28EC254D}"/>
          </ac:graphicFrameMkLst>
        </pc:graphicFrameChg>
        <pc:graphicFrameChg chg="add del mod">
          <ac:chgData name="Jarvin Bayona" userId="ce74d7198d6bc6a2" providerId="LiveId" clId="{4C6B17BF-7873-42F0-A3B8-31EE0DA70F9B}" dt="2019-09-16T12:27:12.578" v="489" actId="478"/>
          <ac:graphicFrameMkLst>
            <pc:docMk/>
            <pc:sldMk cId="1526570029" sldId="265"/>
            <ac:graphicFrameMk id="7" creationId="{BDEB6EAD-ADA7-4571-9D04-487E5967D023}"/>
          </ac:graphicFrameMkLst>
        </pc:graphicFrameChg>
        <pc:graphicFrameChg chg="add del mod">
          <ac:chgData name="Jarvin Bayona" userId="ce74d7198d6bc6a2" providerId="LiveId" clId="{4C6B17BF-7873-42F0-A3B8-31EE0DA70F9B}" dt="2019-09-16T12:29:11.090" v="497" actId="478"/>
          <ac:graphicFrameMkLst>
            <pc:docMk/>
            <pc:sldMk cId="1526570029" sldId="265"/>
            <ac:graphicFrameMk id="8" creationId="{78C6241F-7A66-4734-B90C-9E05E1FA3153}"/>
          </ac:graphicFrameMkLst>
        </pc:graphicFrameChg>
        <pc:picChg chg="add mod">
          <ac:chgData name="Jarvin Bayona" userId="ce74d7198d6bc6a2" providerId="LiveId" clId="{4C6B17BF-7873-42F0-A3B8-31EE0DA70F9B}" dt="2019-09-16T12:30:04.016" v="505" actId="1076"/>
          <ac:picMkLst>
            <pc:docMk/>
            <pc:sldMk cId="1526570029" sldId="265"/>
            <ac:picMk id="10" creationId="{C3A3502F-3A7D-4972-ADFF-BE16D1933C79}"/>
          </ac:picMkLst>
        </pc:picChg>
        <pc:picChg chg="add">
          <ac:chgData name="Jarvin Bayona" userId="ce74d7198d6bc6a2" providerId="LiveId" clId="{4C6B17BF-7873-42F0-A3B8-31EE0DA70F9B}" dt="2019-09-16T12:42:09.232" v="637"/>
          <ac:picMkLst>
            <pc:docMk/>
            <pc:sldMk cId="1526570029" sldId="265"/>
            <ac:picMk id="13" creationId="{EF4ACF14-AB26-479A-90B2-89AD125B3A2E}"/>
          </ac:picMkLst>
        </pc:picChg>
        <pc:picChg chg="add mod">
          <ac:chgData name="Jarvin Bayona" userId="ce74d7198d6bc6a2" providerId="LiveId" clId="{4C6B17BF-7873-42F0-A3B8-31EE0DA70F9B}" dt="2019-09-16T12:28:43.253" v="495" actId="1076"/>
          <ac:picMkLst>
            <pc:docMk/>
            <pc:sldMk cId="1526570029" sldId="265"/>
            <ac:picMk id="3074" creationId="{7B9F3921-DF26-4C54-9CC2-281780583454}"/>
          </ac:picMkLst>
        </pc:picChg>
        <pc:picChg chg="add mod">
          <ac:chgData name="Jarvin Bayona" userId="ce74d7198d6bc6a2" providerId="LiveId" clId="{4C6B17BF-7873-42F0-A3B8-31EE0DA70F9B}" dt="2019-09-16T12:29:19.914" v="499" actId="1076"/>
          <ac:picMkLst>
            <pc:docMk/>
            <pc:sldMk cId="1526570029" sldId="265"/>
            <ac:picMk id="3076" creationId="{692A359B-AD6B-4122-9FE1-5A4ED4CE5965}"/>
          </ac:picMkLst>
        </pc:picChg>
      </pc:sldChg>
      <pc:sldChg chg="addSp delSp modSp add mod setBg modNotesTx">
        <pc:chgData name="Jarvin Bayona" userId="ce74d7198d6bc6a2" providerId="LiveId" clId="{4C6B17BF-7873-42F0-A3B8-31EE0DA70F9B}" dt="2019-09-16T13:50:32.482" v="3851" actId="20577"/>
        <pc:sldMkLst>
          <pc:docMk/>
          <pc:sldMk cId="1245029347" sldId="266"/>
        </pc:sldMkLst>
        <pc:spChg chg="mod">
          <ac:chgData name="Jarvin Bayona" userId="ce74d7198d6bc6a2" providerId="LiveId" clId="{4C6B17BF-7873-42F0-A3B8-31EE0DA70F9B}" dt="2019-09-16T12:41:41.913" v="635" actId="26606"/>
          <ac:spMkLst>
            <pc:docMk/>
            <pc:sldMk cId="1245029347" sldId="266"/>
            <ac:spMk id="2" creationId="{1C3E4AD1-5D64-46E5-ABC6-C426A6263A27}"/>
          </ac:spMkLst>
        </pc:spChg>
        <pc:spChg chg="del mod">
          <ac:chgData name="Jarvin Bayona" userId="ce74d7198d6bc6a2" providerId="LiveId" clId="{4C6B17BF-7873-42F0-A3B8-31EE0DA70F9B}" dt="2019-09-16T12:41:41.913" v="635" actId="26606"/>
          <ac:spMkLst>
            <pc:docMk/>
            <pc:sldMk cId="1245029347" sldId="266"/>
            <ac:spMk id="3" creationId="{D22B2212-7195-4353-8035-951DBAA2E26F}"/>
          </ac:spMkLst>
        </pc:spChg>
        <pc:spChg chg="add">
          <ac:chgData name="Jarvin Bayona" userId="ce74d7198d6bc6a2" providerId="LiveId" clId="{4C6B17BF-7873-42F0-A3B8-31EE0DA70F9B}" dt="2019-09-16T12:41:41.913" v="635" actId="26606"/>
          <ac:spMkLst>
            <pc:docMk/>
            <pc:sldMk cId="1245029347" sldId="266"/>
            <ac:spMk id="10" creationId="{B2A773CA-28F4-49C2-BFA3-49A5867C7AFB}"/>
          </ac:spMkLst>
        </pc:spChg>
        <pc:spChg chg="add">
          <ac:chgData name="Jarvin Bayona" userId="ce74d7198d6bc6a2" providerId="LiveId" clId="{4C6B17BF-7873-42F0-A3B8-31EE0DA70F9B}" dt="2019-09-16T12:41:41.913" v="635" actId="26606"/>
          <ac:spMkLst>
            <pc:docMk/>
            <pc:sldMk cId="1245029347" sldId="266"/>
            <ac:spMk id="14" creationId="{3009A16D-868B-4145-BBC6-555098537EC2}"/>
          </ac:spMkLst>
        </pc:spChg>
        <pc:spChg chg="add">
          <ac:chgData name="Jarvin Bayona" userId="ce74d7198d6bc6a2" providerId="LiveId" clId="{4C6B17BF-7873-42F0-A3B8-31EE0DA70F9B}" dt="2019-09-16T12:41:41.913" v="635" actId="26606"/>
          <ac:spMkLst>
            <pc:docMk/>
            <pc:sldMk cId="1245029347" sldId="266"/>
            <ac:spMk id="18" creationId="{2DCAE5CF-5D29-4779-83E1-BDB64E4F30E5}"/>
          </ac:spMkLst>
        </pc:spChg>
        <pc:graphicFrameChg chg="add">
          <ac:chgData name="Jarvin Bayona" userId="ce74d7198d6bc6a2" providerId="LiveId" clId="{4C6B17BF-7873-42F0-A3B8-31EE0DA70F9B}" dt="2019-09-16T12:41:41.913" v="635" actId="26606"/>
          <ac:graphicFrameMkLst>
            <pc:docMk/>
            <pc:sldMk cId="1245029347" sldId="266"/>
            <ac:graphicFrameMk id="5" creationId="{7404BED5-0BF2-4EB7-AC67-7E1932447337}"/>
          </ac:graphicFrameMkLst>
        </pc:graphicFrameChg>
        <pc:picChg chg="add">
          <ac:chgData name="Jarvin Bayona" userId="ce74d7198d6bc6a2" providerId="LiveId" clId="{4C6B17BF-7873-42F0-A3B8-31EE0DA70F9B}" dt="2019-09-16T12:41:41.913" v="635" actId="26606"/>
          <ac:picMkLst>
            <pc:docMk/>
            <pc:sldMk cId="1245029347" sldId="266"/>
            <ac:picMk id="12" creationId="{5D7C72BA-4476-4E4B-BC37-9A75FD0C5951}"/>
          </ac:picMkLst>
        </pc:picChg>
        <pc:picChg chg="add">
          <ac:chgData name="Jarvin Bayona" userId="ce74d7198d6bc6a2" providerId="LiveId" clId="{4C6B17BF-7873-42F0-A3B8-31EE0DA70F9B}" dt="2019-09-16T12:41:41.913" v="635" actId="26606"/>
          <ac:picMkLst>
            <pc:docMk/>
            <pc:sldMk cId="1245029347" sldId="266"/>
            <ac:picMk id="16" creationId="{3992EB33-38E1-4175-8EE2-9BB8CC159C7B}"/>
          </ac:picMkLst>
        </pc:picChg>
      </pc:sldChg>
      <pc:sldChg chg="addSp delSp modSp add delAnim modAnim modNotesTx">
        <pc:chgData name="Jarvin Bayona" userId="ce74d7198d6bc6a2" providerId="LiveId" clId="{4C6B17BF-7873-42F0-A3B8-31EE0DA70F9B}" dt="2019-09-16T13:48:15.470" v="3152" actId="20577"/>
        <pc:sldMkLst>
          <pc:docMk/>
          <pc:sldMk cId="3007770903" sldId="267"/>
        </pc:sldMkLst>
        <pc:spChg chg="add del mod">
          <ac:chgData name="Jarvin Bayona" userId="ce74d7198d6bc6a2" providerId="LiveId" clId="{4C6B17BF-7873-42F0-A3B8-31EE0DA70F9B}" dt="2019-09-16T12:27:07.008" v="487" actId="478"/>
          <ac:spMkLst>
            <pc:docMk/>
            <pc:sldMk cId="3007770903" sldId="267"/>
            <ac:spMk id="5" creationId="{A03CADC7-9419-4A94-90CA-22965F47A0B5}"/>
          </ac:spMkLst>
        </pc:spChg>
        <pc:graphicFrameChg chg="del">
          <ac:chgData name="Jarvin Bayona" userId="ce74d7198d6bc6a2" providerId="LiveId" clId="{4C6B17BF-7873-42F0-A3B8-31EE0DA70F9B}" dt="2019-09-16T12:26:56.848" v="485" actId="478"/>
          <ac:graphicFrameMkLst>
            <pc:docMk/>
            <pc:sldMk cId="3007770903" sldId="267"/>
            <ac:graphicFrameMk id="4" creationId="{7D12E727-BBBC-4FC3-A85C-E714F299340A}"/>
          </ac:graphicFrameMkLst>
        </pc:graphicFrameChg>
        <pc:graphicFrameChg chg="mod modGraphic">
          <ac:chgData name="Jarvin Bayona" userId="ce74d7198d6bc6a2" providerId="LiveId" clId="{4C6B17BF-7873-42F0-A3B8-31EE0DA70F9B}" dt="2019-09-16T13:46:20.901" v="2739" actId="20577"/>
          <ac:graphicFrameMkLst>
            <pc:docMk/>
            <pc:sldMk cId="3007770903" sldId="267"/>
            <ac:graphicFrameMk id="6" creationId="{50830657-8D34-47D5-B740-B80C28EC254D}"/>
          </ac:graphicFrameMkLst>
        </pc:graphicFrameChg>
        <pc:graphicFrameChg chg="del">
          <ac:chgData name="Jarvin Bayona" userId="ce74d7198d6bc6a2" providerId="LiveId" clId="{4C6B17BF-7873-42F0-A3B8-31EE0DA70F9B}" dt="2019-09-16T12:27:37.834" v="493" actId="478"/>
          <ac:graphicFrameMkLst>
            <pc:docMk/>
            <pc:sldMk cId="3007770903" sldId="267"/>
            <ac:graphicFrameMk id="7" creationId="{BDEB6EAD-ADA7-4571-9D04-487E5967D023}"/>
          </ac:graphicFrameMkLst>
        </pc:graphicFrameChg>
        <pc:picChg chg="add del mod">
          <ac:chgData name="Jarvin Bayona" userId="ce74d7198d6bc6a2" providerId="LiveId" clId="{4C6B17BF-7873-42F0-A3B8-31EE0DA70F9B}" dt="2019-09-16T12:34:09.134" v="514" actId="478"/>
          <ac:picMkLst>
            <pc:docMk/>
            <pc:sldMk cId="3007770903" sldId="267"/>
            <ac:picMk id="8" creationId="{A87D928D-420F-4F08-B83C-A6C000124C57}"/>
          </ac:picMkLst>
        </pc:picChg>
        <pc:picChg chg="add mod">
          <ac:chgData name="Jarvin Bayona" userId="ce74d7198d6bc6a2" providerId="LiveId" clId="{4C6B17BF-7873-42F0-A3B8-31EE0DA70F9B}" dt="2019-09-16T12:36:22.817" v="519" actId="1076"/>
          <ac:picMkLst>
            <pc:docMk/>
            <pc:sldMk cId="3007770903" sldId="267"/>
            <ac:picMk id="9" creationId="{03D11ED5-DB1B-464C-BFF7-C4FC8E28EB65}"/>
          </ac:picMkLst>
        </pc:picChg>
        <pc:picChg chg="add mod">
          <ac:chgData name="Jarvin Bayona" userId="ce74d7198d6bc6a2" providerId="LiveId" clId="{4C6B17BF-7873-42F0-A3B8-31EE0DA70F9B}" dt="2019-09-16T12:38:06.603" v="523" actId="962"/>
          <ac:picMkLst>
            <pc:docMk/>
            <pc:sldMk cId="3007770903" sldId="267"/>
            <ac:picMk id="11" creationId="{BA35E015-CBC1-4E13-89B8-F0F642189AC9}"/>
          </ac:picMkLst>
        </pc:picChg>
        <pc:picChg chg="add mod">
          <ac:chgData name="Jarvin Bayona" userId="ce74d7198d6bc6a2" providerId="LiveId" clId="{4C6B17BF-7873-42F0-A3B8-31EE0DA70F9B}" dt="2019-09-16T12:38:38.898" v="525" actId="1076"/>
          <ac:picMkLst>
            <pc:docMk/>
            <pc:sldMk cId="3007770903" sldId="267"/>
            <ac:picMk id="13" creationId="{29862F2B-5980-4937-B626-5D2291135512}"/>
          </ac:picMkLst>
        </pc:picChg>
        <pc:picChg chg="add">
          <ac:chgData name="Jarvin Bayona" userId="ce74d7198d6bc6a2" providerId="LiveId" clId="{4C6B17BF-7873-42F0-A3B8-31EE0DA70F9B}" dt="2019-09-16T12:42:10.759" v="638"/>
          <ac:picMkLst>
            <pc:docMk/>
            <pc:sldMk cId="3007770903" sldId="267"/>
            <ac:picMk id="15" creationId="{48937872-B1D3-40A0-82D3-7A7D46AE576F}"/>
          </ac:picMkLst>
        </pc:picChg>
        <pc:picChg chg="add del mod">
          <ac:chgData name="Jarvin Bayona" userId="ce74d7198d6bc6a2" providerId="LiveId" clId="{4C6B17BF-7873-42F0-A3B8-31EE0DA70F9B}" dt="2019-09-16T12:32:55.727" v="510" actId="478"/>
          <ac:picMkLst>
            <pc:docMk/>
            <pc:sldMk cId="3007770903" sldId="267"/>
            <ac:picMk id="4098" creationId="{AEE6E28F-626C-4320-962C-5AD29E2C2632}"/>
          </ac:picMkLst>
        </pc:picChg>
      </pc:sldChg>
      <pc:sldChg chg="addSp delSp modSp add modNotesTx">
        <pc:chgData name="Jarvin Bayona" userId="ce74d7198d6bc6a2" providerId="LiveId" clId="{4C6B17BF-7873-42F0-A3B8-31EE0DA70F9B}" dt="2019-09-16T13:49:18.473" v="3495" actId="20577"/>
        <pc:sldMkLst>
          <pc:docMk/>
          <pc:sldMk cId="1044589478" sldId="268"/>
        </pc:sldMkLst>
        <pc:graphicFrameChg chg="del">
          <ac:chgData name="Jarvin Bayona" userId="ce74d7198d6bc6a2" providerId="LiveId" clId="{4C6B17BF-7873-42F0-A3B8-31EE0DA70F9B}" dt="2019-09-16T12:27:24.467" v="491" actId="478"/>
          <ac:graphicFrameMkLst>
            <pc:docMk/>
            <pc:sldMk cId="1044589478" sldId="268"/>
            <ac:graphicFrameMk id="6" creationId="{50830657-8D34-47D5-B740-B80C28EC254D}"/>
          </ac:graphicFrameMkLst>
        </pc:graphicFrameChg>
        <pc:graphicFrameChg chg="mod modGraphic">
          <ac:chgData name="Jarvin Bayona" userId="ce74d7198d6bc6a2" providerId="LiveId" clId="{4C6B17BF-7873-42F0-A3B8-31EE0DA70F9B}" dt="2019-09-16T13:46:25.737" v="2745" actId="20577"/>
          <ac:graphicFrameMkLst>
            <pc:docMk/>
            <pc:sldMk cId="1044589478" sldId="268"/>
            <ac:graphicFrameMk id="7" creationId="{BDEB6EAD-ADA7-4571-9D04-487E5967D023}"/>
          </ac:graphicFrameMkLst>
        </pc:graphicFrameChg>
        <pc:picChg chg="add mod">
          <ac:chgData name="Jarvin Bayona" userId="ce74d7198d6bc6a2" providerId="LiveId" clId="{4C6B17BF-7873-42F0-A3B8-31EE0DA70F9B}" dt="2019-09-16T12:39:09.098" v="531" actId="1076"/>
          <ac:picMkLst>
            <pc:docMk/>
            <pc:sldMk cId="1044589478" sldId="268"/>
            <ac:picMk id="4" creationId="{E56DCDD0-5064-4EA2-82A6-879FC6DB928D}"/>
          </ac:picMkLst>
        </pc:picChg>
        <pc:picChg chg="add mod">
          <ac:chgData name="Jarvin Bayona" userId="ce74d7198d6bc6a2" providerId="LiveId" clId="{4C6B17BF-7873-42F0-A3B8-31EE0DA70F9B}" dt="2019-09-16T12:39:14.656" v="533" actId="1076"/>
          <ac:picMkLst>
            <pc:docMk/>
            <pc:sldMk cId="1044589478" sldId="268"/>
            <ac:picMk id="8" creationId="{210A78E7-39E7-4FB6-AE28-F0EA655571B4}"/>
          </ac:picMkLst>
        </pc:picChg>
        <pc:picChg chg="add mod">
          <ac:chgData name="Jarvin Bayona" userId="ce74d7198d6bc6a2" providerId="LiveId" clId="{4C6B17BF-7873-42F0-A3B8-31EE0DA70F9B}" dt="2019-09-16T12:39:40.143" v="540" actId="1076"/>
          <ac:picMkLst>
            <pc:docMk/>
            <pc:sldMk cId="1044589478" sldId="268"/>
            <ac:picMk id="9" creationId="{40C9BFE4-F608-4046-897E-53CB686A637B}"/>
          </ac:picMkLst>
        </pc:picChg>
        <pc:picChg chg="add">
          <ac:chgData name="Jarvin Bayona" userId="ce74d7198d6bc6a2" providerId="LiveId" clId="{4C6B17BF-7873-42F0-A3B8-31EE0DA70F9B}" dt="2019-09-16T12:42:11.709" v="639"/>
          <ac:picMkLst>
            <pc:docMk/>
            <pc:sldMk cId="1044589478" sldId="268"/>
            <ac:picMk id="10" creationId="{FECB9167-7605-428B-B2D9-F1D0D465EFD5}"/>
          </ac:picMkLst>
        </pc:picChg>
      </pc:sldChg>
      <pc:sldChg chg="addSp modSp add modNotesTx">
        <pc:chgData name="Jarvin Bayona" userId="ce74d7198d6bc6a2" providerId="LiveId" clId="{4C6B17BF-7873-42F0-A3B8-31EE0DA70F9B}" dt="2019-09-16T13:50:48.981" v="3906" actId="20577"/>
        <pc:sldMkLst>
          <pc:docMk/>
          <pc:sldMk cId="1823028333" sldId="269"/>
        </pc:sldMkLst>
        <pc:picChg chg="add">
          <ac:chgData name="Jarvin Bayona" userId="ce74d7198d6bc6a2" providerId="LiveId" clId="{4C6B17BF-7873-42F0-A3B8-31EE0DA70F9B}" dt="2019-09-16T12:42:16.718" v="640"/>
          <ac:picMkLst>
            <pc:docMk/>
            <pc:sldMk cId="1823028333" sldId="269"/>
            <ac:picMk id="2" creationId="{AC5DAA07-1DC7-41DA-840A-C93CBF6C203D}"/>
          </ac:picMkLst>
        </pc:picChg>
        <pc:picChg chg="add mod">
          <ac:chgData name="Jarvin Bayona" userId="ce74d7198d6bc6a2" providerId="LiveId" clId="{4C6B17BF-7873-42F0-A3B8-31EE0DA70F9B}" dt="2019-09-16T12:44:53.313" v="646" actId="1076"/>
          <ac:picMkLst>
            <pc:docMk/>
            <pc:sldMk cId="1823028333" sldId="269"/>
            <ac:picMk id="4" creationId="{2BDB23EA-9ACD-4E2A-AF98-79993C25BA43}"/>
          </ac:picMkLst>
        </pc:picChg>
      </pc:sldChg>
      <pc:sldChg chg="add del">
        <pc:chgData name="Jarvin Bayona" userId="ce74d7198d6bc6a2" providerId="LiveId" clId="{4C6B17BF-7873-42F0-A3B8-31EE0DA70F9B}" dt="2019-09-16T13:21:20.353" v="648" actId="2696"/>
        <pc:sldMkLst>
          <pc:docMk/>
          <pc:sldMk cId="129611057" sldId="270"/>
        </pc:sldMkLst>
      </pc:sldChg>
      <pc:sldChg chg="addSp delSp modSp add">
        <pc:chgData name="Jarvin Bayona" userId="ce74d7198d6bc6a2" providerId="LiveId" clId="{4C6B17BF-7873-42F0-A3B8-31EE0DA70F9B}" dt="2019-09-16T13:31:50.152" v="671"/>
        <pc:sldMkLst>
          <pc:docMk/>
          <pc:sldMk cId="3255017576" sldId="270"/>
        </pc:sldMkLst>
        <pc:spChg chg="mod">
          <ac:chgData name="Jarvin Bayona" userId="ce74d7198d6bc6a2" providerId="LiveId" clId="{4C6B17BF-7873-42F0-A3B8-31EE0DA70F9B}" dt="2019-09-16T13:21:26.204" v="659" actId="20577"/>
          <ac:spMkLst>
            <pc:docMk/>
            <pc:sldMk cId="3255017576" sldId="270"/>
            <ac:spMk id="2" creationId="{F33970F6-EF45-436D-92EA-A65B09B7A026}"/>
          </ac:spMkLst>
        </pc:spChg>
        <pc:picChg chg="add mod">
          <ac:chgData name="Jarvin Bayona" userId="ce74d7198d6bc6a2" providerId="LiveId" clId="{4C6B17BF-7873-42F0-A3B8-31EE0DA70F9B}" dt="2019-09-16T13:21:38.403" v="665" actId="1076"/>
          <ac:picMkLst>
            <pc:docMk/>
            <pc:sldMk cId="3255017576" sldId="270"/>
            <ac:picMk id="5122" creationId="{456FB7A0-B5A7-49C1-B14A-649E191AAC40}"/>
          </ac:picMkLst>
        </pc:picChg>
        <pc:picChg chg="add del mod">
          <ac:chgData name="Jarvin Bayona" userId="ce74d7198d6bc6a2" providerId="LiveId" clId="{4C6B17BF-7873-42F0-A3B8-31EE0DA70F9B}" dt="2019-09-16T13:31:50.152" v="671"/>
          <ac:picMkLst>
            <pc:docMk/>
            <pc:sldMk cId="3255017576" sldId="270"/>
            <ac:picMk id="5124" creationId="{78B0310B-08BC-4DD2-A952-A1FFE513D1B3}"/>
          </ac:picMkLst>
        </pc:picChg>
      </pc:sldChg>
      <pc:sldChg chg="addSp delSp modSp add">
        <pc:chgData name="Jarvin Bayona" userId="ce74d7198d6bc6a2" providerId="LiveId" clId="{4C6B17BF-7873-42F0-A3B8-31EE0DA70F9B}" dt="2019-09-16T13:32:22.235" v="679" actId="1076"/>
        <pc:sldMkLst>
          <pc:docMk/>
          <pc:sldMk cId="2278156702" sldId="271"/>
        </pc:sldMkLst>
        <pc:picChg chg="add del mod">
          <ac:chgData name="Jarvin Bayona" userId="ce74d7198d6bc6a2" providerId="LiveId" clId="{4C6B17BF-7873-42F0-A3B8-31EE0DA70F9B}" dt="2019-09-16T13:32:18.339" v="676" actId="478"/>
          <ac:picMkLst>
            <pc:docMk/>
            <pc:sldMk cId="2278156702" sldId="271"/>
            <ac:picMk id="4" creationId="{A4A9C773-AD3F-4BD5-80BF-9764AEA5944C}"/>
          </ac:picMkLst>
        </pc:picChg>
        <pc:picChg chg="del">
          <ac:chgData name="Jarvin Bayona" userId="ce74d7198d6bc6a2" providerId="LiveId" clId="{4C6B17BF-7873-42F0-A3B8-31EE0DA70F9B}" dt="2019-09-16T13:31:54.891" v="674" actId="478"/>
          <ac:picMkLst>
            <pc:docMk/>
            <pc:sldMk cId="2278156702" sldId="271"/>
            <ac:picMk id="5122" creationId="{456FB7A0-B5A7-49C1-B14A-649E191AAC40}"/>
          </ac:picMkLst>
        </pc:picChg>
        <pc:picChg chg="add mod">
          <ac:chgData name="Jarvin Bayona" userId="ce74d7198d6bc6a2" providerId="LiveId" clId="{4C6B17BF-7873-42F0-A3B8-31EE0DA70F9B}" dt="2019-09-16T13:32:22.235" v="679" actId="1076"/>
          <ac:picMkLst>
            <pc:docMk/>
            <pc:sldMk cId="2278156702" sldId="271"/>
            <ac:picMk id="8194" creationId="{E7FD4544-A31C-45BE-931B-75136C490CFE}"/>
          </ac:picMkLst>
        </pc:picChg>
      </pc:sldChg>
      <pc:sldChg chg="addSp delSp modSp add modAnim modNotesTx">
        <pc:chgData name="Jarvin Bayona" userId="ce74d7198d6bc6a2" providerId="LiveId" clId="{4C6B17BF-7873-42F0-A3B8-31EE0DA70F9B}" dt="2019-09-16T14:22:35.942" v="4288" actId="167"/>
        <pc:sldMkLst>
          <pc:docMk/>
          <pc:sldMk cId="1559649984" sldId="272"/>
        </pc:sldMkLst>
        <pc:picChg chg="add del mod ord">
          <ac:chgData name="Jarvin Bayona" userId="ce74d7198d6bc6a2" providerId="LiveId" clId="{4C6B17BF-7873-42F0-A3B8-31EE0DA70F9B}" dt="2019-09-16T13:39:51.615" v="1765" actId="478"/>
          <ac:picMkLst>
            <pc:docMk/>
            <pc:sldMk cId="1559649984" sldId="272"/>
            <ac:picMk id="4" creationId="{60BBDB9A-4C1D-422E-9192-F834D2C96BFF}"/>
          </ac:picMkLst>
        </pc:picChg>
        <pc:picChg chg="mod">
          <ac:chgData name="Jarvin Bayona" userId="ce74d7198d6bc6a2" providerId="LiveId" clId="{4C6B17BF-7873-42F0-A3B8-31EE0DA70F9B}" dt="2019-09-16T13:57:16.454" v="4144" actId="1076"/>
          <ac:picMkLst>
            <pc:docMk/>
            <pc:sldMk cId="1559649984" sldId="272"/>
            <ac:picMk id="5" creationId="{910283F0-4BC1-4282-B4E9-7BCC6F4E9860}"/>
          </ac:picMkLst>
        </pc:picChg>
        <pc:picChg chg="add del mod ord">
          <ac:chgData name="Jarvin Bayona" userId="ce74d7198d6bc6a2" providerId="LiveId" clId="{4C6B17BF-7873-42F0-A3B8-31EE0DA70F9B}" dt="2019-09-16T13:55:20.155" v="4003" actId="478"/>
          <ac:picMkLst>
            <pc:docMk/>
            <pc:sldMk cId="1559649984" sldId="272"/>
            <ac:picMk id="8" creationId="{0D142684-A59D-428B-94C5-BD55F905530F}"/>
          </ac:picMkLst>
        </pc:picChg>
        <pc:picChg chg="add mod ord">
          <ac:chgData name="Jarvin Bayona" userId="ce74d7198d6bc6a2" providerId="LiveId" clId="{4C6B17BF-7873-42F0-A3B8-31EE0DA70F9B}" dt="2019-09-16T14:22:35.942" v="4288" actId="167"/>
          <ac:picMkLst>
            <pc:docMk/>
            <pc:sldMk cId="1559649984" sldId="272"/>
            <ac:picMk id="10" creationId="{F3E08A6C-7A0D-4DF2-AC21-C6C1159898F9}"/>
          </ac:picMkLst>
        </pc:picChg>
      </pc:sldChg>
      <pc:sldChg chg="addSp delSp modSp add modAnim modNotesTx">
        <pc:chgData name="Jarvin Bayona" userId="ce74d7198d6bc6a2" providerId="LiveId" clId="{4C6B17BF-7873-42F0-A3B8-31EE0DA70F9B}" dt="2019-09-16T14:23:31.526" v="4340" actId="20577"/>
        <pc:sldMkLst>
          <pc:docMk/>
          <pc:sldMk cId="1765786669" sldId="273"/>
        </pc:sldMkLst>
        <pc:picChg chg="add del">
          <ac:chgData name="Jarvin Bayona" userId="ce74d7198d6bc6a2" providerId="LiveId" clId="{4C6B17BF-7873-42F0-A3B8-31EE0DA70F9B}" dt="2019-09-16T14:04:25.889" v="4185"/>
          <ac:picMkLst>
            <pc:docMk/>
            <pc:sldMk cId="1765786669" sldId="273"/>
            <ac:picMk id="4" creationId="{2BDB23EA-9ACD-4E2A-AF98-79993C25BA43}"/>
          </ac:picMkLst>
        </pc:picChg>
        <pc:picChg chg="add del mod">
          <ac:chgData name="Jarvin Bayona" userId="ce74d7198d6bc6a2" providerId="LiveId" clId="{4C6B17BF-7873-42F0-A3B8-31EE0DA70F9B}" dt="2019-09-16T14:04:33.600" v="4209" actId="1076"/>
          <ac:picMkLst>
            <pc:docMk/>
            <pc:sldMk cId="1765786669" sldId="273"/>
            <ac:picMk id="5" creationId="{BE8BD2C8-FB71-4BDB-9BCA-8F0D4F2EBE75}"/>
          </ac:picMkLst>
        </pc:picChg>
        <pc:picChg chg="add del mod">
          <ac:chgData name="Jarvin Bayona" userId="ce74d7198d6bc6a2" providerId="LiveId" clId="{4C6B17BF-7873-42F0-A3B8-31EE0DA70F9B}" dt="2019-09-16T14:04:28.523" v="4202"/>
          <ac:picMkLst>
            <pc:docMk/>
            <pc:sldMk cId="1765786669" sldId="273"/>
            <ac:picMk id="7" creationId="{654084DA-E09F-4414-B6AC-8D7E6F201791}"/>
          </ac:picMkLst>
        </pc:picChg>
        <pc:picChg chg="add del mod">
          <ac:chgData name="Jarvin Bayona" userId="ce74d7198d6bc6a2" providerId="LiveId" clId="{4C6B17BF-7873-42F0-A3B8-31EE0DA70F9B}" dt="2019-09-16T14:04:28.064" v="4200"/>
          <ac:picMkLst>
            <pc:docMk/>
            <pc:sldMk cId="1765786669" sldId="273"/>
            <ac:picMk id="9" creationId="{F349FBAC-D326-4977-9A54-802F690C69A3}"/>
          </ac:picMkLst>
        </pc:picChg>
        <pc:picChg chg="add del mod">
          <ac:chgData name="Jarvin Bayona" userId="ce74d7198d6bc6a2" providerId="LiveId" clId="{4C6B17BF-7873-42F0-A3B8-31EE0DA70F9B}" dt="2019-09-16T14:04:27.608" v="4198"/>
          <ac:picMkLst>
            <pc:docMk/>
            <pc:sldMk cId="1765786669" sldId="273"/>
            <ac:picMk id="11" creationId="{1CDE9966-C894-44A0-AF4F-8343BCCFC31B}"/>
          </ac:picMkLst>
        </pc:picChg>
        <pc:picChg chg="add del mod">
          <ac:chgData name="Jarvin Bayona" userId="ce74d7198d6bc6a2" providerId="LiveId" clId="{4C6B17BF-7873-42F0-A3B8-31EE0DA70F9B}" dt="2019-09-16T14:04:27.225" v="4196"/>
          <ac:picMkLst>
            <pc:docMk/>
            <pc:sldMk cId="1765786669" sldId="273"/>
            <ac:picMk id="13" creationId="{370FA302-9CAA-4AA8-82DD-C3E4E201E5FD}"/>
          </ac:picMkLst>
        </pc:picChg>
        <pc:picChg chg="add del mod">
          <ac:chgData name="Jarvin Bayona" userId="ce74d7198d6bc6a2" providerId="LiveId" clId="{4C6B17BF-7873-42F0-A3B8-31EE0DA70F9B}" dt="2019-09-16T14:04:26.865" v="4194"/>
          <ac:picMkLst>
            <pc:docMk/>
            <pc:sldMk cId="1765786669" sldId="273"/>
            <ac:picMk id="15" creationId="{D77CE009-8FAD-4ADF-88F8-A510B9A1C883}"/>
          </ac:picMkLst>
        </pc:picChg>
        <pc:picChg chg="add del mod">
          <ac:chgData name="Jarvin Bayona" userId="ce74d7198d6bc6a2" providerId="LiveId" clId="{4C6B17BF-7873-42F0-A3B8-31EE0DA70F9B}" dt="2019-09-16T14:04:26.606" v="4191"/>
          <ac:picMkLst>
            <pc:docMk/>
            <pc:sldMk cId="1765786669" sldId="273"/>
            <ac:picMk id="17" creationId="{BCFAADBB-F986-4765-8CB4-93A8E4439C8B}"/>
          </ac:picMkLst>
        </pc:picChg>
        <pc:picChg chg="add del mod">
          <ac:chgData name="Jarvin Bayona" userId="ce74d7198d6bc6a2" providerId="LiveId" clId="{4C6B17BF-7873-42F0-A3B8-31EE0DA70F9B}" dt="2019-09-16T14:04:26.019" v="4188"/>
          <ac:picMkLst>
            <pc:docMk/>
            <pc:sldMk cId="1765786669" sldId="273"/>
            <ac:picMk id="19" creationId="{549A7990-DE7A-440A-B0C4-AE3AAD42966C}"/>
          </ac:picMkLst>
        </pc:picChg>
        <pc:picChg chg="add del">
          <ac:chgData name="Jarvin Bayona" userId="ce74d7198d6bc6a2" providerId="LiveId" clId="{4C6B17BF-7873-42F0-A3B8-31EE0DA70F9B}" dt="2019-09-16T14:04:25.401" v="4184"/>
          <ac:picMkLst>
            <pc:docMk/>
            <pc:sldMk cId="1765786669" sldId="273"/>
            <ac:picMk id="20" creationId="{FF1F1460-98F7-41E5-B856-B11200A80E94}"/>
          </ac:picMkLst>
        </pc:picChg>
        <pc:picChg chg="add del">
          <ac:chgData name="Jarvin Bayona" userId="ce74d7198d6bc6a2" providerId="LiveId" clId="{4C6B17BF-7873-42F0-A3B8-31EE0DA70F9B}" dt="2019-09-16T14:04:25.401" v="4184"/>
          <ac:picMkLst>
            <pc:docMk/>
            <pc:sldMk cId="1765786669" sldId="273"/>
            <ac:picMk id="21" creationId="{899A2B72-986E-4FC4-A3BC-678C433B5E2C}"/>
          </ac:picMkLst>
        </pc:picChg>
        <pc:picChg chg="add del">
          <ac:chgData name="Jarvin Bayona" userId="ce74d7198d6bc6a2" providerId="LiveId" clId="{4C6B17BF-7873-42F0-A3B8-31EE0DA70F9B}" dt="2019-09-16T14:04:25.401" v="4184"/>
          <ac:picMkLst>
            <pc:docMk/>
            <pc:sldMk cId="1765786669" sldId="273"/>
            <ac:picMk id="22" creationId="{47F2AF0C-ED67-41AF-82A4-89DC5BFC939C}"/>
          </ac:picMkLst>
        </pc:picChg>
        <pc:picChg chg="add del">
          <ac:chgData name="Jarvin Bayona" userId="ce74d7198d6bc6a2" providerId="LiveId" clId="{4C6B17BF-7873-42F0-A3B8-31EE0DA70F9B}" dt="2019-09-16T14:04:25.401" v="4184"/>
          <ac:picMkLst>
            <pc:docMk/>
            <pc:sldMk cId="1765786669" sldId="273"/>
            <ac:picMk id="23" creationId="{62B9DDEB-F057-4564-818C-E8AE475D99B4}"/>
          </ac:picMkLst>
        </pc:picChg>
        <pc:picChg chg="add del">
          <ac:chgData name="Jarvin Bayona" userId="ce74d7198d6bc6a2" providerId="LiveId" clId="{4C6B17BF-7873-42F0-A3B8-31EE0DA70F9B}" dt="2019-09-16T14:04:25.401" v="4184"/>
          <ac:picMkLst>
            <pc:docMk/>
            <pc:sldMk cId="1765786669" sldId="273"/>
            <ac:picMk id="24" creationId="{D12D35FB-18D6-491F-BEA4-32AD7E75EA47}"/>
          </ac:picMkLst>
        </pc:picChg>
        <pc:picChg chg="add del">
          <ac:chgData name="Jarvin Bayona" userId="ce74d7198d6bc6a2" providerId="LiveId" clId="{4C6B17BF-7873-42F0-A3B8-31EE0DA70F9B}" dt="2019-09-16T14:04:25.401" v="4184"/>
          <ac:picMkLst>
            <pc:docMk/>
            <pc:sldMk cId="1765786669" sldId="273"/>
            <ac:picMk id="25" creationId="{7A4B4321-6AD8-49DF-9514-164B7BA7495A}"/>
          </ac:picMkLst>
        </pc:picChg>
        <pc:picChg chg="add del">
          <ac:chgData name="Jarvin Bayona" userId="ce74d7198d6bc6a2" providerId="LiveId" clId="{4C6B17BF-7873-42F0-A3B8-31EE0DA70F9B}" dt="2019-09-16T14:04:25.401" v="4184"/>
          <ac:picMkLst>
            <pc:docMk/>
            <pc:sldMk cId="1765786669" sldId="273"/>
            <ac:picMk id="26" creationId="{2DABFDF1-437A-43F7-8677-B64F78E7AF60}"/>
          </ac:picMkLst>
        </pc:picChg>
        <pc:picChg chg="add del">
          <ac:chgData name="Jarvin Bayona" userId="ce74d7198d6bc6a2" providerId="LiveId" clId="{4C6B17BF-7873-42F0-A3B8-31EE0DA70F9B}" dt="2019-09-16T14:04:25.401" v="4184"/>
          <ac:picMkLst>
            <pc:docMk/>
            <pc:sldMk cId="1765786669" sldId="273"/>
            <ac:picMk id="27" creationId="{3D490C10-9575-4B8B-B1D9-7C1E9BEF1B65}"/>
          </ac:picMkLst>
        </pc:picChg>
        <pc:picChg chg="add del">
          <ac:chgData name="Jarvin Bayona" userId="ce74d7198d6bc6a2" providerId="LiveId" clId="{4C6B17BF-7873-42F0-A3B8-31EE0DA70F9B}" dt="2019-09-16T14:04:25.401" v="4184"/>
          <ac:picMkLst>
            <pc:docMk/>
            <pc:sldMk cId="1765786669" sldId="273"/>
            <ac:picMk id="28" creationId="{8E51090E-0002-4093-9A3D-DCEFBDD17BF2}"/>
          </ac:picMkLst>
        </pc:picChg>
        <pc:picChg chg="add del">
          <ac:chgData name="Jarvin Bayona" userId="ce74d7198d6bc6a2" providerId="LiveId" clId="{4C6B17BF-7873-42F0-A3B8-31EE0DA70F9B}" dt="2019-09-16T14:04:46.382" v="4212"/>
          <ac:picMkLst>
            <pc:docMk/>
            <pc:sldMk cId="1765786669" sldId="273"/>
            <ac:picMk id="29" creationId="{5598C256-EA76-43A3-B001-5E0B7A9197BE}"/>
          </ac:picMkLst>
        </pc:picChg>
        <pc:picChg chg="add del">
          <ac:chgData name="Jarvin Bayona" userId="ce74d7198d6bc6a2" providerId="LiveId" clId="{4C6B17BF-7873-42F0-A3B8-31EE0DA70F9B}" dt="2019-09-16T14:04:46.382" v="4212"/>
          <ac:picMkLst>
            <pc:docMk/>
            <pc:sldMk cId="1765786669" sldId="273"/>
            <ac:picMk id="30" creationId="{F884F01B-EF64-4656-B4AC-6AF1D3EF7DC6}"/>
          </ac:picMkLst>
        </pc:picChg>
        <pc:picChg chg="add del">
          <ac:chgData name="Jarvin Bayona" userId="ce74d7198d6bc6a2" providerId="LiveId" clId="{4C6B17BF-7873-42F0-A3B8-31EE0DA70F9B}" dt="2019-09-16T14:04:46.382" v="4212"/>
          <ac:picMkLst>
            <pc:docMk/>
            <pc:sldMk cId="1765786669" sldId="273"/>
            <ac:picMk id="31" creationId="{F6447660-880A-43C8-A591-3370BFF01DD1}"/>
          </ac:picMkLst>
        </pc:picChg>
        <pc:picChg chg="add del">
          <ac:chgData name="Jarvin Bayona" userId="ce74d7198d6bc6a2" providerId="LiveId" clId="{4C6B17BF-7873-42F0-A3B8-31EE0DA70F9B}" dt="2019-09-16T14:04:46.382" v="4212"/>
          <ac:picMkLst>
            <pc:docMk/>
            <pc:sldMk cId="1765786669" sldId="273"/>
            <ac:picMk id="32" creationId="{9224A693-F10B-4AFF-875E-408448B334F7}"/>
          </ac:picMkLst>
        </pc:picChg>
        <pc:picChg chg="add del">
          <ac:chgData name="Jarvin Bayona" userId="ce74d7198d6bc6a2" providerId="LiveId" clId="{4C6B17BF-7873-42F0-A3B8-31EE0DA70F9B}" dt="2019-09-16T14:04:46.382" v="4212"/>
          <ac:picMkLst>
            <pc:docMk/>
            <pc:sldMk cId="1765786669" sldId="273"/>
            <ac:picMk id="33" creationId="{324B93D3-8B62-4CA6-A0F6-AB981529C53C}"/>
          </ac:picMkLst>
        </pc:picChg>
        <pc:picChg chg="add del">
          <ac:chgData name="Jarvin Bayona" userId="ce74d7198d6bc6a2" providerId="LiveId" clId="{4C6B17BF-7873-42F0-A3B8-31EE0DA70F9B}" dt="2019-09-16T14:04:46.382" v="4212"/>
          <ac:picMkLst>
            <pc:docMk/>
            <pc:sldMk cId="1765786669" sldId="273"/>
            <ac:picMk id="34" creationId="{43443C83-1370-458C-8DD6-A5308A2772D3}"/>
          </ac:picMkLst>
        </pc:picChg>
        <pc:picChg chg="add del">
          <ac:chgData name="Jarvin Bayona" userId="ce74d7198d6bc6a2" providerId="LiveId" clId="{4C6B17BF-7873-42F0-A3B8-31EE0DA70F9B}" dt="2019-09-16T14:04:46.382" v="4212"/>
          <ac:picMkLst>
            <pc:docMk/>
            <pc:sldMk cId="1765786669" sldId="273"/>
            <ac:picMk id="35" creationId="{9C461A27-3655-48EB-88AD-63D10AACC578}"/>
          </ac:picMkLst>
        </pc:picChg>
        <pc:picChg chg="add del">
          <ac:chgData name="Jarvin Bayona" userId="ce74d7198d6bc6a2" providerId="LiveId" clId="{4C6B17BF-7873-42F0-A3B8-31EE0DA70F9B}" dt="2019-09-16T14:04:46.382" v="4212"/>
          <ac:picMkLst>
            <pc:docMk/>
            <pc:sldMk cId="1765786669" sldId="273"/>
            <ac:picMk id="36" creationId="{C3B746EE-10E9-4FF7-B071-0CD3DB8A7D8A}"/>
          </ac:picMkLst>
        </pc:picChg>
        <pc:picChg chg="add del">
          <ac:chgData name="Jarvin Bayona" userId="ce74d7198d6bc6a2" providerId="LiveId" clId="{4C6B17BF-7873-42F0-A3B8-31EE0DA70F9B}" dt="2019-09-16T14:04:46.382" v="4212"/>
          <ac:picMkLst>
            <pc:docMk/>
            <pc:sldMk cId="1765786669" sldId="273"/>
            <ac:picMk id="37" creationId="{F50E70EF-E053-4968-A9C5-AFC1D080FA8D}"/>
          </ac:picMkLst>
        </pc:picChg>
        <pc:picChg chg="add mod">
          <ac:chgData name="Jarvin Bayona" userId="ce74d7198d6bc6a2" providerId="LiveId" clId="{4C6B17BF-7873-42F0-A3B8-31EE0DA70F9B}" dt="2019-09-16T14:04:49.813" v="4214" actId="1076"/>
          <ac:picMkLst>
            <pc:docMk/>
            <pc:sldMk cId="1765786669" sldId="273"/>
            <ac:picMk id="38" creationId="{73CD9EF3-0E34-4461-BB4D-C512236E8B0A}"/>
          </ac:picMkLst>
        </pc:picChg>
        <pc:picChg chg="add mod">
          <ac:chgData name="Jarvin Bayona" userId="ce74d7198d6bc6a2" providerId="LiveId" clId="{4C6B17BF-7873-42F0-A3B8-31EE0DA70F9B}" dt="2019-09-16T14:04:54.623" v="4218" actId="1076"/>
          <ac:picMkLst>
            <pc:docMk/>
            <pc:sldMk cId="1765786669" sldId="273"/>
            <ac:picMk id="39" creationId="{F74C7C88-2BA1-4465-BB1B-12D1457D1A90}"/>
          </ac:picMkLst>
        </pc:picChg>
        <pc:picChg chg="add mod">
          <ac:chgData name="Jarvin Bayona" userId="ce74d7198d6bc6a2" providerId="LiveId" clId="{4C6B17BF-7873-42F0-A3B8-31EE0DA70F9B}" dt="2019-09-16T14:04:59.298" v="4222" actId="1076"/>
          <ac:picMkLst>
            <pc:docMk/>
            <pc:sldMk cId="1765786669" sldId="273"/>
            <ac:picMk id="40" creationId="{27E15EC6-1380-4280-821F-52E61C05603A}"/>
          </ac:picMkLst>
        </pc:picChg>
        <pc:picChg chg="add mod">
          <ac:chgData name="Jarvin Bayona" userId="ce74d7198d6bc6a2" providerId="LiveId" clId="{4C6B17BF-7873-42F0-A3B8-31EE0DA70F9B}" dt="2019-09-16T14:05:00.923" v="4224" actId="1076"/>
          <ac:picMkLst>
            <pc:docMk/>
            <pc:sldMk cId="1765786669" sldId="273"/>
            <ac:picMk id="41" creationId="{6FB08522-FB98-4025-A6AD-CEAD63FCE6D0}"/>
          </ac:picMkLst>
        </pc:picChg>
        <pc:picChg chg="add mod">
          <ac:chgData name="Jarvin Bayona" userId="ce74d7198d6bc6a2" providerId="LiveId" clId="{4C6B17BF-7873-42F0-A3B8-31EE0DA70F9B}" dt="2019-09-16T14:05:06.274" v="4227" actId="1076"/>
          <ac:picMkLst>
            <pc:docMk/>
            <pc:sldMk cId="1765786669" sldId="273"/>
            <ac:picMk id="42" creationId="{1B1CB2A8-AE09-4DDA-A913-477615A4DC85}"/>
          </ac:picMkLst>
        </pc:picChg>
        <pc:picChg chg="add mod">
          <ac:chgData name="Jarvin Bayona" userId="ce74d7198d6bc6a2" providerId="LiveId" clId="{4C6B17BF-7873-42F0-A3B8-31EE0DA70F9B}" dt="2019-09-16T14:05:12.291" v="4231" actId="1076"/>
          <ac:picMkLst>
            <pc:docMk/>
            <pc:sldMk cId="1765786669" sldId="273"/>
            <ac:picMk id="43" creationId="{F434A9A0-CAFD-46EC-B737-60B8853BB5AB}"/>
          </ac:picMkLst>
        </pc:picChg>
        <pc:picChg chg="add mod">
          <ac:chgData name="Jarvin Bayona" userId="ce74d7198d6bc6a2" providerId="LiveId" clId="{4C6B17BF-7873-42F0-A3B8-31EE0DA70F9B}" dt="2019-09-16T14:05:15.215" v="4233" actId="1076"/>
          <ac:picMkLst>
            <pc:docMk/>
            <pc:sldMk cId="1765786669" sldId="273"/>
            <ac:picMk id="44" creationId="{1193B2AE-E8E5-4A16-9192-0759B8CB5485}"/>
          </ac:picMkLst>
        </pc:picChg>
        <pc:picChg chg="add mod">
          <ac:chgData name="Jarvin Bayona" userId="ce74d7198d6bc6a2" providerId="LiveId" clId="{4C6B17BF-7873-42F0-A3B8-31EE0DA70F9B}" dt="2019-09-16T14:05:19.302" v="4236" actId="1076"/>
          <ac:picMkLst>
            <pc:docMk/>
            <pc:sldMk cId="1765786669" sldId="273"/>
            <ac:picMk id="45" creationId="{AD09F3EF-45B3-46DC-BB3F-0CC037BAF793}"/>
          </ac:picMkLst>
        </pc:picChg>
        <pc:picChg chg="add mod">
          <ac:chgData name="Jarvin Bayona" userId="ce74d7198d6bc6a2" providerId="LiveId" clId="{4C6B17BF-7873-42F0-A3B8-31EE0DA70F9B}" dt="2019-09-16T14:05:24.117" v="4239" actId="1076"/>
          <ac:picMkLst>
            <pc:docMk/>
            <pc:sldMk cId="1765786669" sldId="273"/>
            <ac:picMk id="46" creationId="{582D1F7C-36E9-4E64-840A-73659E4F7DDA}"/>
          </ac:picMkLst>
        </pc:picChg>
        <pc:picChg chg="add mod">
          <ac:chgData name="Jarvin Bayona" userId="ce74d7198d6bc6a2" providerId="LiveId" clId="{4C6B17BF-7873-42F0-A3B8-31EE0DA70F9B}" dt="2019-09-16T14:05:30.879" v="4242" actId="1076"/>
          <ac:picMkLst>
            <pc:docMk/>
            <pc:sldMk cId="1765786669" sldId="273"/>
            <ac:picMk id="47" creationId="{9CE4FE9A-5584-4782-AC7D-30C285508862}"/>
          </ac:picMkLst>
        </pc:picChg>
        <pc:picChg chg="add mod">
          <ac:chgData name="Jarvin Bayona" userId="ce74d7198d6bc6a2" providerId="LiveId" clId="{4C6B17BF-7873-42F0-A3B8-31EE0DA70F9B}" dt="2019-09-16T14:07:26.323" v="4269" actId="1076"/>
          <ac:picMkLst>
            <pc:docMk/>
            <pc:sldMk cId="1765786669" sldId="273"/>
            <ac:picMk id="48" creationId="{AE5CB994-CADE-436B-A91C-EA3B10DC1A61}"/>
          </ac:picMkLst>
        </pc:picChg>
      </pc:sldChg>
    </pc:docChg>
  </pc:docChgLst>
  <pc:docChgLst>
    <pc:chgData name="Jarvin Bayona" userId="ce74d7198d6bc6a2" providerId="LiveId" clId="{ED7B64C9-479D-4C7E-BB8F-F20E4B2155A3}"/>
    <pc:docChg chg="undo custSel mod addSld modSld">
      <pc:chgData name="Jarvin Bayona" userId="ce74d7198d6bc6a2" providerId="LiveId" clId="{ED7B64C9-479D-4C7E-BB8F-F20E4B2155A3}" dt="2019-09-14T23:00:29.927" v="3680" actId="20577"/>
      <pc:docMkLst>
        <pc:docMk/>
      </pc:docMkLst>
      <pc:sldChg chg="addSp delSp modSp modAnim modNotesTx">
        <pc:chgData name="Jarvin Bayona" userId="ce74d7198d6bc6a2" providerId="LiveId" clId="{ED7B64C9-479D-4C7E-BB8F-F20E4B2155A3}" dt="2019-09-14T22:16:31.849" v="919" actId="20577"/>
        <pc:sldMkLst>
          <pc:docMk/>
          <pc:sldMk cId="2451760071" sldId="256"/>
        </pc:sldMkLst>
        <pc:spChg chg="mod ord">
          <ac:chgData name="Jarvin Bayona" userId="ce74d7198d6bc6a2" providerId="LiveId" clId="{ED7B64C9-479D-4C7E-BB8F-F20E4B2155A3}" dt="2019-09-14T22:15:02.620" v="832" actId="207"/>
          <ac:spMkLst>
            <pc:docMk/>
            <pc:sldMk cId="2451760071" sldId="256"/>
            <ac:spMk id="2" creationId="{56C53D7F-47C7-40D3-B6E2-91EB399933EB}"/>
          </ac:spMkLst>
        </pc:spChg>
        <pc:spChg chg="mod ord">
          <ac:chgData name="Jarvin Bayona" userId="ce74d7198d6bc6a2" providerId="LiveId" clId="{ED7B64C9-479D-4C7E-BB8F-F20E4B2155A3}" dt="2019-09-14T22:11:33.887" v="826" actId="1076"/>
          <ac:spMkLst>
            <pc:docMk/>
            <pc:sldMk cId="2451760071" sldId="256"/>
            <ac:spMk id="3" creationId="{5B1F12AB-E25F-4A10-8617-1F7E63524793}"/>
          </ac:spMkLst>
        </pc:spChg>
        <pc:spChg chg="add del mod">
          <ac:chgData name="Jarvin Bayona" userId="ce74d7198d6bc6a2" providerId="LiveId" clId="{ED7B64C9-479D-4C7E-BB8F-F20E4B2155A3}" dt="2019-09-14T22:08:56.243" v="802" actId="767"/>
          <ac:spMkLst>
            <pc:docMk/>
            <pc:sldMk cId="2451760071" sldId="256"/>
            <ac:spMk id="26" creationId="{910CDF9A-67EA-442C-BDCD-6B8BFF594A1D}"/>
          </ac:spMkLst>
        </pc:spChg>
        <pc:graphicFrameChg chg="add del mod">
          <ac:chgData name="Jarvin Bayona" userId="ce74d7198d6bc6a2" providerId="LiveId" clId="{ED7B64C9-479D-4C7E-BB8F-F20E4B2155A3}" dt="2019-09-14T22:08:07.269" v="794"/>
          <ac:graphicFrameMkLst>
            <pc:docMk/>
            <pc:sldMk cId="2451760071" sldId="256"/>
            <ac:graphicFrameMk id="20" creationId="{27F990B6-6BD0-4033-AF4E-06939C825A1A}"/>
          </ac:graphicFrameMkLst>
        </pc:graphicFrameChg>
        <pc:picChg chg="del mod ord">
          <ac:chgData name="Jarvin Bayona" userId="ce74d7198d6bc6a2" providerId="LiveId" clId="{ED7B64C9-479D-4C7E-BB8F-F20E4B2155A3}" dt="2019-09-14T22:09:31.467" v="812" actId="478"/>
          <ac:picMkLst>
            <pc:docMk/>
            <pc:sldMk cId="2451760071" sldId="256"/>
            <ac:picMk id="14" creationId="{90E5453A-9BB3-40BA-A450-78EB1F725C93}"/>
          </ac:picMkLst>
        </pc:picChg>
        <pc:picChg chg="add mod">
          <ac:chgData name="Jarvin Bayona" userId="ce74d7198d6bc6a2" providerId="LiveId" clId="{ED7B64C9-479D-4C7E-BB8F-F20E4B2155A3}" dt="2019-09-14T22:03:14.843" v="786" actId="1076"/>
          <ac:picMkLst>
            <pc:docMk/>
            <pc:sldMk cId="2451760071" sldId="256"/>
            <ac:picMk id="16" creationId="{4C332602-3F89-4661-9025-7D4DC2B91541}"/>
          </ac:picMkLst>
        </pc:picChg>
        <pc:picChg chg="add del mod">
          <ac:chgData name="Jarvin Bayona" userId="ce74d7198d6bc6a2" providerId="LiveId" clId="{ED7B64C9-479D-4C7E-BB8F-F20E4B2155A3}" dt="2019-09-14T22:07:17.833" v="790"/>
          <ac:picMkLst>
            <pc:docMk/>
            <pc:sldMk cId="2451760071" sldId="256"/>
            <ac:picMk id="18" creationId="{171E9598-939D-49DC-8ECB-F34659212C90}"/>
          </ac:picMkLst>
        </pc:picChg>
        <pc:picChg chg="add mod">
          <ac:chgData name="Jarvin Bayona" userId="ce74d7198d6bc6a2" providerId="LiveId" clId="{ED7B64C9-479D-4C7E-BB8F-F20E4B2155A3}" dt="2019-09-14T22:09:22.421" v="810" actId="1076"/>
          <ac:picMkLst>
            <pc:docMk/>
            <pc:sldMk cId="2451760071" sldId="256"/>
            <ac:picMk id="24" creationId="{337E1D21-8FB6-4EA1-B257-208D891071D3}"/>
          </ac:picMkLst>
        </pc:picChg>
        <pc:picChg chg="add del">
          <ac:chgData name="Jarvin Bayona" userId="ce74d7198d6bc6a2" providerId="LiveId" clId="{ED7B64C9-479D-4C7E-BB8F-F20E4B2155A3}" dt="2019-09-14T22:03:41.960" v="788"/>
          <ac:picMkLst>
            <pc:docMk/>
            <pc:sldMk cId="2451760071" sldId="256"/>
            <ac:picMk id="1026" creationId="{861832A2-1665-4E16-A733-F4ECC24184A6}"/>
          </ac:picMkLst>
        </pc:picChg>
        <pc:picChg chg="add del">
          <ac:chgData name="Jarvin Bayona" userId="ce74d7198d6bc6a2" providerId="LiveId" clId="{ED7B64C9-479D-4C7E-BB8F-F20E4B2155A3}" dt="2019-09-14T22:07:31.514" v="792"/>
          <ac:picMkLst>
            <pc:docMk/>
            <pc:sldMk cId="2451760071" sldId="256"/>
            <ac:picMk id="1028" creationId="{86B3DE06-21AC-4CE3-90B2-AA455784A9CF}"/>
          </ac:picMkLst>
        </pc:picChg>
      </pc:sldChg>
      <pc:sldChg chg="modNotesTx">
        <pc:chgData name="Jarvin Bayona" userId="ce74d7198d6bc6a2" providerId="LiveId" clId="{ED7B64C9-479D-4C7E-BB8F-F20E4B2155A3}" dt="2019-09-14T22:42:46.288" v="2027" actId="20577"/>
        <pc:sldMkLst>
          <pc:docMk/>
          <pc:sldMk cId="3985171486" sldId="257"/>
        </pc:sldMkLst>
      </pc:sldChg>
      <pc:sldChg chg="addSp delSp modSp modNotesTx">
        <pc:chgData name="Jarvin Bayona" userId="ce74d7198d6bc6a2" providerId="LiveId" clId="{ED7B64C9-479D-4C7E-BB8F-F20E4B2155A3}" dt="2019-09-14T22:52:05.574" v="3066" actId="20577"/>
        <pc:sldMkLst>
          <pc:docMk/>
          <pc:sldMk cId="551836270" sldId="258"/>
        </pc:sldMkLst>
        <pc:picChg chg="add del">
          <ac:chgData name="Jarvin Bayona" userId="ce74d7198d6bc6a2" providerId="LiveId" clId="{ED7B64C9-479D-4C7E-BB8F-F20E4B2155A3}" dt="2019-09-14T21:43:06.642" v="365"/>
          <ac:picMkLst>
            <pc:docMk/>
            <pc:sldMk cId="551836270" sldId="258"/>
            <ac:picMk id="6" creationId="{23248067-9BD5-4411-8C7E-8B1D8E4B18D8}"/>
          </ac:picMkLst>
        </pc:picChg>
        <pc:picChg chg="add mod">
          <ac:chgData name="Jarvin Bayona" userId="ce74d7198d6bc6a2" providerId="LiveId" clId="{ED7B64C9-479D-4C7E-BB8F-F20E4B2155A3}" dt="2019-09-14T21:43:18.323" v="369" actId="1076"/>
          <ac:picMkLst>
            <pc:docMk/>
            <pc:sldMk cId="551836270" sldId="258"/>
            <ac:picMk id="7" creationId="{AC09EF2B-D4D9-48F4-B9FC-A9B164836C68}"/>
          </ac:picMkLst>
        </pc:picChg>
      </pc:sldChg>
      <pc:sldChg chg="addSp modNotesTx">
        <pc:chgData name="Jarvin Bayona" userId="ce74d7198d6bc6a2" providerId="LiveId" clId="{ED7B64C9-479D-4C7E-BB8F-F20E4B2155A3}" dt="2019-09-14T22:56:56.712" v="3460" actId="20577"/>
        <pc:sldMkLst>
          <pc:docMk/>
          <pc:sldMk cId="2112274027" sldId="259"/>
        </pc:sldMkLst>
        <pc:picChg chg="add">
          <ac:chgData name="Jarvin Bayona" userId="ce74d7198d6bc6a2" providerId="LiveId" clId="{ED7B64C9-479D-4C7E-BB8F-F20E4B2155A3}" dt="2019-09-14T21:43:21.330" v="370"/>
          <ac:picMkLst>
            <pc:docMk/>
            <pc:sldMk cId="2112274027" sldId="259"/>
            <ac:picMk id="15" creationId="{39F893C8-3703-43EF-B838-ED7F48C313A2}"/>
          </ac:picMkLst>
        </pc:picChg>
      </pc:sldChg>
      <pc:sldChg chg="addSp delSp modSp add modNotesTx">
        <pc:chgData name="Jarvin Bayona" userId="ce74d7198d6bc6a2" providerId="LiveId" clId="{ED7B64C9-479D-4C7E-BB8F-F20E4B2155A3}" dt="2019-09-14T22:59:08.182" v="3600" actId="20577"/>
        <pc:sldMkLst>
          <pc:docMk/>
          <pc:sldMk cId="4011451053" sldId="260"/>
        </pc:sldMkLst>
        <pc:spChg chg="mod">
          <ac:chgData name="Jarvin Bayona" userId="ce74d7198d6bc6a2" providerId="LiveId" clId="{ED7B64C9-479D-4C7E-BB8F-F20E4B2155A3}" dt="2019-09-14T21:34:23.686" v="29" actId="20577"/>
          <ac:spMkLst>
            <pc:docMk/>
            <pc:sldMk cId="4011451053" sldId="260"/>
            <ac:spMk id="2" creationId="{66CF180F-D2E9-461F-9A22-33CCB224E69D}"/>
          </ac:spMkLst>
        </pc:spChg>
        <pc:spChg chg="del">
          <ac:chgData name="Jarvin Bayona" userId="ce74d7198d6bc6a2" providerId="LiveId" clId="{ED7B64C9-479D-4C7E-BB8F-F20E4B2155A3}" dt="2019-09-14T21:34:57.773" v="31"/>
          <ac:spMkLst>
            <pc:docMk/>
            <pc:sldMk cId="4011451053" sldId="260"/>
            <ac:spMk id="3" creationId="{E354FA05-410F-4890-96A8-4C43BC22AAE1}"/>
          </ac:spMkLst>
        </pc:spChg>
        <pc:graphicFrameChg chg="add mod ord modGraphic">
          <ac:chgData name="Jarvin Bayona" userId="ce74d7198d6bc6a2" providerId="LiveId" clId="{ED7B64C9-479D-4C7E-BB8F-F20E4B2155A3}" dt="2019-09-14T21:42:39.418" v="363" actId="20577"/>
          <ac:graphicFrameMkLst>
            <pc:docMk/>
            <pc:sldMk cId="4011451053" sldId="260"/>
            <ac:graphicFrameMk id="4" creationId="{AED2DEDE-F20B-4CE2-8467-0D0CCC455B85}"/>
          </ac:graphicFrameMkLst>
        </pc:graphicFrameChg>
        <pc:picChg chg="add">
          <ac:chgData name="Jarvin Bayona" userId="ce74d7198d6bc6a2" providerId="LiveId" clId="{ED7B64C9-479D-4C7E-BB8F-F20E4B2155A3}" dt="2019-09-14T21:43:23.394" v="371"/>
          <ac:picMkLst>
            <pc:docMk/>
            <pc:sldMk cId="4011451053" sldId="260"/>
            <ac:picMk id="6" creationId="{C826A6F6-12A4-4C97-BAA4-A7205FCD968A}"/>
          </ac:picMkLst>
        </pc:picChg>
      </pc:sldChg>
      <pc:sldChg chg="addSp delSp modSp add mod setBg modNotesTx">
        <pc:chgData name="Jarvin Bayona" userId="ce74d7198d6bc6a2" providerId="LiveId" clId="{ED7B64C9-479D-4C7E-BB8F-F20E4B2155A3}" dt="2019-09-14T23:00:29.927" v="3680" actId="20577"/>
        <pc:sldMkLst>
          <pc:docMk/>
          <pc:sldMk cId="2911383310" sldId="261"/>
        </pc:sldMkLst>
        <pc:spChg chg="mod">
          <ac:chgData name="Jarvin Bayona" userId="ce74d7198d6bc6a2" providerId="LiveId" clId="{ED7B64C9-479D-4C7E-BB8F-F20E4B2155A3}" dt="2019-09-14T21:53:26.556" v="458" actId="26606"/>
          <ac:spMkLst>
            <pc:docMk/>
            <pc:sldMk cId="2911383310" sldId="261"/>
            <ac:spMk id="2" creationId="{91597688-BD2C-4300-996F-57FC9BEBE4C1}"/>
          </ac:spMkLst>
        </pc:spChg>
        <pc:spChg chg="del mod">
          <ac:chgData name="Jarvin Bayona" userId="ce74d7198d6bc6a2" providerId="LiveId" clId="{ED7B64C9-479D-4C7E-BB8F-F20E4B2155A3}" dt="2019-09-14T21:53:26.556" v="458" actId="26606"/>
          <ac:spMkLst>
            <pc:docMk/>
            <pc:sldMk cId="2911383310" sldId="261"/>
            <ac:spMk id="3" creationId="{29F14CEE-B47B-403A-A8CD-19967404C333}"/>
          </ac:spMkLst>
        </pc:spChg>
        <pc:spChg chg="add del mod">
          <ac:chgData name="Jarvin Bayona" userId="ce74d7198d6bc6a2" providerId="LiveId" clId="{ED7B64C9-479D-4C7E-BB8F-F20E4B2155A3}" dt="2019-09-14T21:54:31.869" v="464" actId="478"/>
          <ac:spMkLst>
            <pc:docMk/>
            <pc:sldMk cId="2911383310" sldId="261"/>
            <ac:spMk id="7" creationId="{F56EA438-53BF-4631-BF0C-01D600534C13}"/>
          </ac:spMkLst>
        </pc:spChg>
        <pc:spChg chg="add">
          <ac:chgData name="Jarvin Bayona" userId="ce74d7198d6bc6a2" providerId="LiveId" clId="{ED7B64C9-479D-4C7E-BB8F-F20E4B2155A3}" dt="2019-09-14T21:53:26.556" v="458" actId="26606"/>
          <ac:spMkLst>
            <pc:docMk/>
            <pc:sldMk cId="2911383310" sldId="261"/>
            <ac:spMk id="10" creationId="{B2A773CA-28F4-49C2-BFA3-49A5867C7AFB}"/>
          </ac:spMkLst>
        </pc:spChg>
        <pc:spChg chg="add">
          <ac:chgData name="Jarvin Bayona" userId="ce74d7198d6bc6a2" providerId="LiveId" clId="{ED7B64C9-479D-4C7E-BB8F-F20E4B2155A3}" dt="2019-09-14T21:53:26.556" v="458" actId="26606"/>
          <ac:spMkLst>
            <pc:docMk/>
            <pc:sldMk cId="2911383310" sldId="261"/>
            <ac:spMk id="14" creationId="{3009A16D-868B-4145-BBC6-555098537EC2}"/>
          </ac:spMkLst>
        </pc:spChg>
        <pc:spChg chg="add">
          <ac:chgData name="Jarvin Bayona" userId="ce74d7198d6bc6a2" providerId="LiveId" clId="{ED7B64C9-479D-4C7E-BB8F-F20E4B2155A3}" dt="2019-09-14T21:53:26.556" v="458" actId="26606"/>
          <ac:spMkLst>
            <pc:docMk/>
            <pc:sldMk cId="2911383310" sldId="261"/>
            <ac:spMk id="18" creationId="{2DCAE5CF-5D29-4779-83E1-BDB64E4F30E5}"/>
          </ac:spMkLst>
        </pc:spChg>
        <pc:graphicFrameChg chg="add mod">
          <ac:chgData name="Jarvin Bayona" userId="ce74d7198d6bc6a2" providerId="LiveId" clId="{ED7B64C9-479D-4C7E-BB8F-F20E4B2155A3}" dt="2019-09-14T21:54:36.122" v="465" actId="478"/>
          <ac:graphicFrameMkLst>
            <pc:docMk/>
            <pc:sldMk cId="2911383310" sldId="261"/>
            <ac:graphicFrameMk id="5" creationId="{85A68367-E8F1-4029-B5BD-057EBE484100}"/>
          </ac:graphicFrameMkLst>
        </pc:graphicFrameChg>
        <pc:picChg chg="add mod">
          <ac:chgData name="Jarvin Bayona" userId="ce74d7198d6bc6a2" providerId="LiveId" clId="{ED7B64C9-479D-4C7E-BB8F-F20E4B2155A3}" dt="2019-09-14T21:54:51.354" v="472" actId="1076"/>
          <ac:picMkLst>
            <pc:docMk/>
            <pc:sldMk cId="2911383310" sldId="261"/>
            <ac:picMk id="6" creationId="{82521C51-1AB7-4E3C-83F2-FCCD20FC2FB7}"/>
          </ac:picMkLst>
        </pc:picChg>
        <pc:picChg chg="add">
          <ac:chgData name="Jarvin Bayona" userId="ce74d7198d6bc6a2" providerId="LiveId" clId="{ED7B64C9-479D-4C7E-BB8F-F20E4B2155A3}" dt="2019-09-14T21:53:26.556" v="458" actId="26606"/>
          <ac:picMkLst>
            <pc:docMk/>
            <pc:sldMk cId="2911383310" sldId="261"/>
            <ac:picMk id="12" creationId="{5D7C72BA-4476-4E4B-BC37-9A75FD0C5951}"/>
          </ac:picMkLst>
        </pc:picChg>
        <pc:picChg chg="add mod">
          <ac:chgData name="Jarvin Bayona" userId="ce74d7198d6bc6a2" providerId="LiveId" clId="{ED7B64C9-479D-4C7E-BB8F-F20E4B2155A3}" dt="2019-09-14T21:55:48.793" v="475" actId="1076"/>
          <ac:picMkLst>
            <pc:docMk/>
            <pc:sldMk cId="2911383310" sldId="261"/>
            <ac:picMk id="13" creationId="{9784B390-A8D2-4142-8B5E-E22D63E382AB}"/>
          </ac:picMkLst>
        </pc:picChg>
        <pc:picChg chg="add">
          <ac:chgData name="Jarvin Bayona" userId="ce74d7198d6bc6a2" providerId="LiveId" clId="{ED7B64C9-479D-4C7E-BB8F-F20E4B2155A3}" dt="2019-09-14T21:53:26.556" v="458" actId="26606"/>
          <ac:picMkLst>
            <pc:docMk/>
            <pc:sldMk cId="2911383310" sldId="261"/>
            <ac:picMk id="16" creationId="{3992EB33-38E1-4175-8EE2-9BB8CC159C7B}"/>
          </ac:picMkLst>
        </pc:picChg>
      </pc:sldChg>
      <pc:sldChg chg="addSp modSp add">
        <pc:chgData name="Jarvin Bayona" userId="ce74d7198d6bc6a2" providerId="LiveId" clId="{ED7B64C9-479D-4C7E-BB8F-F20E4B2155A3}" dt="2019-09-14T21:58:50.371" v="675"/>
        <pc:sldMkLst>
          <pc:docMk/>
          <pc:sldMk cId="4027833752" sldId="262"/>
        </pc:sldMkLst>
        <pc:spChg chg="mod">
          <ac:chgData name="Jarvin Bayona" userId="ce74d7198d6bc6a2" providerId="LiveId" clId="{ED7B64C9-479D-4C7E-BB8F-F20E4B2155A3}" dt="2019-09-14T21:56:22.489" v="497" actId="20577"/>
          <ac:spMkLst>
            <pc:docMk/>
            <pc:sldMk cId="4027833752" sldId="262"/>
            <ac:spMk id="2" creationId="{8B9E7F16-17E6-47A2-A040-7364DA8098A5}"/>
          </ac:spMkLst>
        </pc:spChg>
        <pc:spChg chg="mod">
          <ac:chgData name="Jarvin Bayona" userId="ce74d7198d6bc6a2" providerId="LiveId" clId="{ED7B64C9-479D-4C7E-BB8F-F20E4B2155A3}" dt="2019-09-14T21:56:37.719" v="554" actId="20577"/>
          <ac:spMkLst>
            <pc:docMk/>
            <pc:sldMk cId="4027833752" sldId="262"/>
            <ac:spMk id="3" creationId="{AA459BF8-6214-4A45-BAC5-BB5A43F67183}"/>
          </ac:spMkLst>
        </pc:spChg>
        <pc:picChg chg="add">
          <ac:chgData name="Jarvin Bayona" userId="ce74d7198d6bc6a2" providerId="LiveId" clId="{ED7B64C9-479D-4C7E-BB8F-F20E4B2155A3}" dt="2019-09-14T21:58:50.371" v="675"/>
          <ac:picMkLst>
            <pc:docMk/>
            <pc:sldMk cId="4027833752" sldId="262"/>
            <ac:picMk id="4" creationId="{52D11D09-1FD6-419E-ACFA-F8B7870580A1}"/>
          </ac:picMkLst>
        </pc:picChg>
      </pc:sldChg>
      <pc:sldChg chg="addSp modSp add">
        <pc:chgData name="Jarvin Bayona" userId="ce74d7198d6bc6a2" providerId="LiveId" clId="{ED7B64C9-479D-4C7E-BB8F-F20E4B2155A3}" dt="2019-09-14T21:58:53.374" v="676"/>
        <pc:sldMkLst>
          <pc:docMk/>
          <pc:sldMk cId="1244697348" sldId="263"/>
        </pc:sldMkLst>
        <pc:spChg chg="mod">
          <ac:chgData name="Jarvin Bayona" userId="ce74d7198d6bc6a2" providerId="LiveId" clId="{ED7B64C9-479D-4C7E-BB8F-F20E4B2155A3}" dt="2019-09-14T21:56:44.649" v="568" actId="20577"/>
          <ac:spMkLst>
            <pc:docMk/>
            <pc:sldMk cId="1244697348" sldId="263"/>
            <ac:spMk id="3" creationId="{AA459BF8-6214-4A45-BAC5-BB5A43F67183}"/>
          </ac:spMkLst>
        </pc:spChg>
        <pc:picChg chg="add">
          <ac:chgData name="Jarvin Bayona" userId="ce74d7198d6bc6a2" providerId="LiveId" clId="{ED7B64C9-479D-4C7E-BB8F-F20E4B2155A3}" dt="2019-09-14T21:58:53.374" v="676"/>
          <ac:picMkLst>
            <pc:docMk/>
            <pc:sldMk cId="1244697348" sldId="263"/>
            <ac:picMk id="4" creationId="{F2917B9A-746F-42AD-95F2-83532EF4DE9C}"/>
          </ac:picMkLst>
        </pc:picChg>
      </pc:sldChg>
      <pc:sldChg chg="addSp modSp add">
        <pc:chgData name="Jarvin Bayona" userId="ce74d7198d6bc6a2" providerId="LiveId" clId="{ED7B64C9-479D-4C7E-BB8F-F20E4B2155A3}" dt="2019-09-14T21:59:01.729" v="677"/>
        <pc:sldMkLst>
          <pc:docMk/>
          <pc:sldMk cId="359030940" sldId="264"/>
        </pc:sldMkLst>
        <pc:spChg chg="mod">
          <ac:chgData name="Jarvin Bayona" userId="ce74d7198d6bc6a2" providerId="LiveId" clId="{ED7B64C9-479D-4C7E-BB8F-F20E4B2155A3}" dt="2019-09-14T21:57:47.684" v="623" actId="20577"/>
          <ac:spMkLst>
            <pc:docMk/>
            <pc:sldMk cId="359030940" sldId="264"/>
            <ac:spMk id="2" creationId="{C5DE1548-2E32-4EA9-B2F1-0AAF56052A53}"/>
          </ac:spMkLst>
        </pc:spChg>
        <pc:spChg chg="mod">
          <ac:chgData name="Jarvin Bayona" userId="ce74d7198d6bc6a2" providerId="LiveId" clId="{ED7B64C9-479D-4C7E-BB8F-F20E4B2155A3}" dt="2019-09-14T21:58:17.578" v="674" actId="20577"/>
          <ac:spMkLst>
            <pc:docMk/>
            <pc:sldMk cId="359030940" sldId="264"/>
            <ac:spMk id="3" creationId="{C23F9E74-0E3D-4EBB-B81A-8FD4A6621871}"/>
          </ac:spMkLst>
        </pc:spChg>
        <pc:picChg chg="add">
          <ac:chgData name="Jarvin Bayona" userId="ce74d7198d6bc6a2" providerId="LiveId" clId="{ED7B64C9-479D-4C7E-BB8F-F20E4B2155A3}" dt="2019-09-14T21:59:01.729" v="677"/>
          <ac:picMkLst>
            <pc:docMk/>
            <pc:sldMk cId="359030940" sldId="264"/>
            <ac:picMk id="4" creationId="{30900274-25C3-4549-AD8A-F19A382798C1}"/>
          </ac:picMkLst>
        </pc:picChg>
      </pc:sldChg>
      <pc:sldChg chg="modSp add">
        <pc:chgData name="Jarvin Bayona" userId="ce74d7198d6bc6a2" providerId="LiveId" clId="{ED7B64C9-479D-4C7E-BB8F-F20E4B2155A3}" dt="2019-09-14T22:00:38.705" v="705" actId="20577"/>
        <pc:sldMkLst>
          <pc:docMk/>
          <pc:sldMk cId="1526570029" sldId="265"/>
        </pc:sldMkLst>
        <pc:spChg chg="mod">
          <ac:chgData name="Jarvin Bayona" userId="ce74d7198d6bc6a2" providerId="LiveId" clId="{ED7B64C9-479D-4C7E-BB8F-F20E4B2155A3}" dt="2019-09-14T22:00:38.705" v="705" actId="20577"/>
          <ac:spMkLst>
            <pc:docMk/>
            <pc:sldMk cId="1526570029" sldId="265"/>
            <ac:spMk id="2" creationId="{EEB12F0D-8A4D-426A-853F-BA256D5A9FD3}"/>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6DA734-565C-4C7F-9093-A79EE356B5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128A94-FA59-46CE-A672-87B4CD1A3086}">
      <dgm:prSet/>
      <dgm:spPr/>
      <dgm:t>
        <a:bodyPr/>
        <a:lstStyle/>
        <a:p>
          <a:r>
            <a:rPr lang="en-US" dirty="0" err="1"/>
            <a:t>XGBoost</a:t>
          </a:r>
          <a:endParaRPr lang="en-US" dirty="0"/>
        </a:p>
      </dgm:t>
    </dgm:pt>
    <dgm:pt modelId="{E56B72F8-A6C9-4827-B0DF-F6660EBB36A1}" type="parTrans" cxnId="{42F0E81F-55BC-4DBD-A3FE-0060A3C7D031}">
      <dgm:prSet/>
      <dgm:spPr/>
      <dgm:t>
        <a:bodyPr/>
        <a:lstStyle/>
        <a:p>
          <a:endParaRPr lang="en-US"/>
        </a:p>
      </dgm:t>
    </dgm:pt>
    <dgm:pt modelId="{EDF97906-C17A-4911-8A86-1EE402B75A41}" type="sibTrans" cxnId="{42F0E81F-55BC-4DBD-A3FE-0060A3C7D031}">
      <dgm:prSet/>
      <dgm:spPr/>
      <dgm:t>
        <a:bodyPr/>
        <a:lstStyle/>
        <a:p>
          <a:endParaRPr lang="en-US"/>
        </a:p>
      </dgm:t>
    </dgm:pt>
    <dgm:pt modelId="{047ADFDC-FFFB-40CC-B1FE-494C8DBFABFD}">
      <dgm:prSet/>
      <dgm:spPr/>
      <dgm:t>
        <a:bodyPr/>
        <a:lstStyle/>
        <a:p>
          <a:r>
            <a:rPr lang="en-US"/>
            <a:t>Random Forest</a:t>
          </a:r>
        </a:p>
      </dgm:t>
    </dgm:pt>
    <dgm:pt modelId="{DACA20C4-C14A-4F03-B22B-A3BD42BC6795}" type="parTrans" cxnId="{91348AEB-7025-4902-A2A8-2BE16AE7AE0E}">
      <dgm:prSet/>
      <dgm:spPr/>
      <dgm:t>
        <a:bodyPr/>
        <a:lstStyle/>
        <a:p>
          <a:endParaRPr lang="en-US"/>
        </a:p>
      </dgm:t>
    </dgm:pt>
    <dgm:pt modelId="{B9A8ECA7-244A-4E68-98D0-D7BBD54890D6}" type="sibTrans" cxnId="{91348AEB-7025-4902-A2A8-2BE16AE7AE0E}">
      <dgm:prSet/>
      <dgm:spPr/>
      <dgm:t>
        <a:bodyPr/>
        <a:lstStyle/>
        <a:p>
          <a:endParaRPr lang="en-US"/>
        </a:p>
      </dgm:t>
    </dgm:pt>
    <dgm:pt modelId="{681C5F99-C6DA-482F-9AAD-5CB9B2D5CA9E}" type="pres">
      <dgm:prSet presAssocID="{986DA734-565C-4C7F-9093-A79EE356B5D6}" presName="root" presStyleCnt="0">
        <dgm:presLayoutVars>
          <dgm:dir/>
          <dgm:resizeHandles val="exact"/>
        </dgm:presLayoutVars>
      </dgm:prSet>
      <dgm:spPr/>
    </dgm:pt>
    <dgm:pt modelId="{6EDB0393-4FB4-4BDB-B4F2-AF03C5F05732}" type="pres">
      <dgm:prSet presAssocID="{09128A94-FA59-46CE-A672-87B4CD1A3086}" presName="compNode" presStyleCnt="0"/>
      <dgm:spPr/>
    </dgm:pt>
    <dgm:pt modelId="{A695E0E0-3F57-4D3D-AB4A-E7F950068943}" type="pres">
      <dgm:prSet presAssocID="{09128A94-FA59-46CE-A672-87B4CD1A3086}" presName="bgRect" presStyleLbl="bgShp" presStyleIdx="0" presStyleCnt="2"/>
      <dgm:spPr/>
    </dgm:pt>
    <dgm:pt modelId="{E3B60046-BE30-41F9-A599-FA6E2078E2BA}" type="pres">
      <dgm:prSet presAssocID="{09128A94-FA59-46CE-A672-87B4CD1A3086}" presName="iconRect" presStyleLbl="node1" presStyleIdx="0" presStyleCnt="2"/>
      <dgm:spPr>
        <a:ln>
          <a:noFill/>
        </a:ln>
      </dgm:spPr>
    </dgm:pt>
    <dgm:pt modelId="{4E21FDA5-F066-49D9-A01F-AE6CA5D77D95}" type="pres">
      <dgm:prSet presAssocID="{09128A94-FA59-46CE-A672-87B4CD1A3086}" presName="spaceRect" presStyleCnt="0"/>
      <dgm:spPr/>
    </dgm:pt>
    <dgm:pt modelId="{948D644D-F199-4A3A-AC6F-865B3FAA338B}" type="pres">
      <dgm:prSet presAssocID="{09128A94-FA59-46CE-A672-87B4CD1A3086}" presName="parTx" presStyleLbl="revTx" presStyleIdx="0" presStyleCnt="2">
        <dgm:presLayoutVars>
          <dgm:chMax val="0"/>
          <dgm:chPref val="0"/>
        </dgm:presLayoutVars>
      </dgm:prSet>
      <dgm:spPr/>
    </dgm:pt>
    <dgm:pt modelId="{24DD5C3C-BE77-441F-BDAD-6A25B4B5335D}" type="pres">
      <dgm:prSet presAssocID="{EDF97906-C17A-4911-8A86-1EE402B75A41}" presName="sibTrans" presStyleCnt="0"/>
      <dgm:spPr/>
    </dgm:pt>
    <dgm:pt modelId="{58A0E7FA-D52B-4071-AB71-D64173297384}" type="pres">
      <dgm:prSet presAssocID="{047ADFDC-FFFB-40CC-B1FE-494C8DBFABFD}" presName="compNode" presStyleCnt="0"/>
      <dgm:spPr/>
    </dgm:pt>
    <dgm:pt modelId="{C41D1C74-813C-43BC-AC35-61E701EBA76D}" type="pres">
      <dgm:prSet presAssocID="{047ADFDC-FFFB-40CC-B1FE-494C8DBFABFD}" presName="bgRect" presStyleLbl="bgShp" presStyleIdx="1" presStyleCnt="2"/>
      <dgm:spPr/>
    </dgm:pt>
    <dgm:pt modelId="{02220CE8-19B3-4E27-AF53-282AAFC3D5B6}" type="pres">
      <dgm:prSet presAssocID="{047ADFDC-FFFB-40CC-B1FE-494C8DBFABFD}"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1F720EDD-88CF-4254-903A-0872049F7E63}" type="pres">
      <dgm:prSet presAssocID="{047ADFDC-FFFB-40CC-B1FE-494C8DBFABFD}" presName="spaceRect" presStyleCnt="0"/>
      <dgm:spPr/>
    </dgm:pt>
    <dgm:pt modelId="{C8D170F5-38C5-43C5-B35B-890FF947CAE9}" type="pres">
      <dgm:prSet presAssocID="{047ADFDC-FFFB-40CC-B1FE-494C8DBFABFD}" presName="parTx" presStyleLbl="revTx" presStyleIdx="1" presStyleCnt="2">
        <dgm:presLayoutVars>
          <dgm:chMax val="0"/>
          <dgm:chPref val="0"/>
        </dgm:presLayoutVars>
      </dgm:prSet>
      <dgm:spPr/>
    </dgm:pt>
  </dgm:ptLst>
  <dgm:cxnLst>
    <dgm:cxn modelId="{5019AB02-C06F-438F-85F9-194DA7FD79B1}" type="presOf" srcId="{986DA734-565C-4C7F-9093-A79EE356B5D6}" destId="{681C5F99-C6DA-482F-9AAD-5CB9B2D5CA9E}" srcOrd="0" destOrd="0" presId="urn:microsoft.com/office/officeart/2018/2/layout/IconVerticalSolidList"/>
    <dgm:cxn modelId="{42F0E81F-55BC-4DBD-A3FE-0060A3C7D031}" srcId="{986DA734-565C-4C7F-9093-A79EE356B5D6}" destId="{09128A94-FA59-46CE-A672-87B4CD1A3086}" srcOrd="0" destOrd="0" parTransId="{E56B72F8-A6C9-4827-B0DF-F6660EBB36A1}" sibTransId="{EDF97906-C17A-4911-8A86-1EE402B75A41}"/>
    <dgm:cxn modelId="{512DE8A3-967B-432E-B848-27B99A59FC22}" type="presOf" srcId="{047ADFDC-FFFB-40CC-B1FE-494C8DBFABFD}" destId="{C8D170F5-38C5-43C5-B35B-890FF947CAE9}" srcOrd="0" destOrd="0" presId="urn:microsoft.com/office/officeart/2018/2/layout/IconVerticalSolidList"/>
    <dgm:cxn modelId="{E719AFAD-F8F4-4B2D-8CA8-1E13C559C253}" type="presOf" srcId="{09128A94-FA59-46CE-A672-87B4CD1A3086}" destId="{948D644D-F199-4A3A-AC6F-865B3FAA338B}" srcOrd="0" destOrd="0" presId="urn:microsoft.com/office/officeart/2018/2/layout/IconVerticalSolidList"/>
    <dgm:cxn modelId="{91348AEB-7025-4902-A2A8-2BE16AE7AE0E}" srcId="{986DA734-565C-4C7F-9093-A79EE356B5D6}" destId="{047ADFDC-FFFB-40CC-B1FE-494C8DBFABFD}" srcOrd="1" destOrd="0" parTransId="{DACA20C4-C14A-4F03-B22B-A3BD42BC6795}" sibTransId="{B9A8ECA7-244A-4E68-98D0-D7BBD54890D6}"/>
    <dgm:cxn modelId="{A1673F3C-FCFD-42B1-85B5-5205245F054D}" type="presParOf" srcId="{681C5F99-C6DA-482F-9AAD-5CB9B2D5CA9E}" destId="{6EDB0393-4FB4-4BDB-B4F2-AF03C5F05732}" srcOrd="0" destOrd="0" presId="urn:microsoft.com/office/officeart/2018/2/layout/IconVerticalSolidList"/>
    <dgm:cxn modelId="{33B85C01-E0F9-4247-9932-99AC90F66AE5}" type="presParOf" srcId="{6EDB0393-4FB4-4BDB-B4F2-AF03C5F05732}" destId="{A695E0E0-3F57-4D3D-AB4A-E7F950068943}" srcOrd="0" destOrd="0" presId="urn:microsoft.com/office/officeart/2018/2/layout/IconVerticalSolidList"/>
    <dgm:cxn modelId="{5C89C750-E285-4FE1-8BDC-08C2D841032D}" type="presParOf" srcId="{6EDB0393-4FB4-4BDB-B4F2-AF03C5F05732}" destId="{E3B60046-BE30-41F9-A599-FA6E2078E2BA}" srcOrd="1" destOrd="0" presId="urn:microsoft.com/office/officeart/2018/2/layout/IconVerticalSolidList"/>
    <dgm:cxn modelId="{F51D9261-E2AA-4322-9638-CA22F2E31BAE}" type="presParOf" srcId="{6EDB0393-4FB4-4BDB-B4F2-AF03C5F05732}" destId="{4E21FDA5-F066-49D9-A01F-AE6CA5D77D95}" srcOrd="2" destOrd="0" presId="urn:microsoft.com/office/officeart/2018/2/layout/IconVerticalSolidList"/>
    <dgm:cxn modelId="{5E5CAB77-F108-4DCC-9684-DA49B374C494}" type="presParOf" srcId="{6EDB0393-4FB4-4BDB-B4F2-AF03C5F05732}" destId="{948D644D-F199-4A3A-AC6F-865B3FAA338B}" srcOrd="3" destOrd="0" presId="urn:microsoft.com/office/officeart/2018/2/layout/IconVerticalSolidList"/>
    <dgm:cxn modelId="{CECD3075-C19F-427D-BFBC-845604C547AC}" type="presParOf" srcId="{681C5F99-C6DA-482F-9AAD-5CB9B2D5CA9E}" destId="{24DD5C3C-BE77-441F-BDAD-6A25B4B5335D}" srcOrd="1" destOrd="0" presId="urn:microsoft.com/office/officeart/2018/2/layout/IconVerticalSolidList"/>
    <dgm:cxn modelId="{B0B17712-3414-40DE-B5A8-F5A06E11026E}" type="presParOf" srcId="{681C5F99-C6DA-482F-9AAD-5CB9B2D5CA9E}" destId="{58A0E7FA-D52B-4071-AB71-D64173297384}" srcOrd="2" destOrd="0" presId="urn:microsoft.com/office/officeart/2018/2/layout/IconVerticalSolidList"/>
    <dgm:cxn modelId="{27403C95-E567-4374-B0E8-99A27300FA60}" type="presParOf" srcId="{58A0E7FA-D52B-4071-AB71-D64173297384}" destId="{C41D1C74-813C-43BC-AC35-61E701EBA76D}" srcOrd="0" destOrd="0" presId="urn:microsoft.com/office/officeart/2018/2/layout/IconVerticalSolidList"/>
    <dgm:cxn modelId="{41FBCA0C-27FC-4E82-BBAB-B48FBBE25827}" type="presParOf" srcId="{58A0E7FA-D52B-4071-AB71-D64173297384}" destId="{02220CE8-19B3-4E27-AF53-282AAFC3D5B6}" srcOrd="1" destOrd="0" presId="urn:microsoft.com/office/officeart/2018/2/layout/IconVerticalSolidList"/>
    <dgm:cxn modelId="{D3679DEA-2A13-45BA-8A57-B3E1C26E8A9B}" type="presParOf" srcId="{58A0E7FA-D52B-4071-AB71-D64173297384}" destId="{1F720EDD-88CF-4254-903A-0872049F7E63}" srcOrd="2" destOrd="0" presId="urn:microsoft.com/office/officeart/2018/2/layout/IconVerticalSolidList"/>
    <dgm:cxn modelId="{7DB5D7D9-CC47-42BD-8705-E7A34D0919BB}" type="presParOf" srcId="{58A0E7FA-D52B-4071-AB71-D64173297384}" destId="{C8D170F5-38C5-43C5-B35B-890FF947CAE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DE136E-DA97-4C65-B08A-591F4437FC3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E854A7-53F8-4FAB-BCBA-713FDFF88F2D}">
      <dgm:prSet/>
      <dgm:spPr/>
      <dgm:t>
        <a:bodyPr/>
        <a:lstStyle/>
        <a:p>
          <a:r>
            <a:rPr lang="en-US"/>
            <a:t>Get time series predictions going</a:t>
          </a:r>
        </a:p>
      </dgm:t>
    </dgm:pt>
    <dgm:pt modelId="{CF93E93E-30BA-4577-A008-E9D899851685}" type="parTrans" cxnId="{7154A4FE-0564-451F-9DF4-5223D3AB3224}">
      <dgm:prSet/>
      <dgm:spPr/>
      <dgm:t>
        <a:bodyPr/>
        <a:lstStyle/>
        <a:p>
          <a:endParaRPr lang="en-US"/>
        </a:p>
      </dgm:t>
    </dgm:pt>
    <dgm:pt modelId="{AFF6460A-FD76-4A6B-9CD6-C2F863428387}" type="sibTrans" cxnId="{7154A4FE-0564-451F-9DF4-5223D3AB3224}">
      <dgm:prSet/>
      <dgm:spPr/>
      <dgm:t>
        <a:bodyPr/>
        <a:lstStyle/>
        <a:p>
          <a:endParaRPr lang="en-US"/>
        </a:p>
      </dgm:t>
    </dgm:pt>
    <dgm:pt modelId="{D7930DE6-9B1F-44FA-A449-774873A82DB7}">
      <dgm:prSet/>
      <dgm:spPr/>
      <dgm:t>
        <a:bodyPr/>
        <a:lstStyle/>
        <a:p>
          <a:r>
            <a:rPr lang="en-US"/>
            <a:t>Ingest more data/ speed up run times</a:t>
          </a:r>
        </a:p>
      </dgm:t>
    </dgm:pt>
    <dgm:pt modelId="{8A4B488D-C39C-4F51-B099-31270F73981A}" type="parTrans" cxnId="{9B077D2D-31BE-42E2-842D-0C879945312E}">
      <dgm:prSet/>
      <dgm:spPr/>
      <dgm:t>
        <a:bodyPr/>
        <a:lstStyle/>
        <a:p>
          <a:endParaRPr lang="en-US"/>
        </a:p>
      </dgm:t>
    </dgm:pt>
    <dgm:pt modelId="{6C108EAF-C799-4A6E-9BE9-2DD708BF90D7}" type="sibTrans" cxnId="{9B077D2D-31BE-42E2-842D-0C879945312E}">
      <dgm:prSet/>
      <dgm:spPr/>
      <dgm:t>
        <a:bodyPr/>
        <a:lstStyle/>
        <a:p>
          <a:endParaRPr lang="en-US"/>
        </a:p>
      </dgm:t>
    </dgm:pt>
    <dgm:pt modelId="{F77A6978-9933-4025-978D-3B8A2C28749A}">
      <dgm:prSet/>
      <dgm:spPr/>
      <dgm:t>
        <a:bodyPr/>
        <a:lstStyle/>
        <a:p>
          <a:r>
            <a:rPr lang="en-US"/>
            <a:t>Create flask app</a:t>
          </a:r>
        </a:p>
      </dgm:t>
    </dgm:pt>
    <dgm:pt modelId="{4ED0EA4F-D2DF-4767-8EF2-A552250216F8}" type="parTrans" cxnId="{4BF1B02E-3DBC-434B-8C40-EF9D6582DD71}">
      <dgm:prSet/>
      <dgm:spPr/>
      <dgm:t>
        <a:bodyPr/>
        <a:lstStyle/>
        <a:p>
          <a:endParaRPr lang="en-US"/>
        </a:p>
      </dgm:t>
    </dgm:pt>
    <dgm:pt modelId="{352288DC-23AA-4D8D-940C-D59BC89B5CC4}" type="sibTrans" cxnId="{4BF1B02E-3DBC-434B-8C40-EF9D6582DD71}">
      <dgm:prSet/>
      <dgm:spPr/>
      <dgm:t>
        <a:bodyPr/>
        <a:lstStyle/>
        <a:p>
          <a:endParaRPr lang="en-US"/>
        </a:p>
      </dgm:t>
    </dgm:pt>
    <dgm:pt modelId="{647DF17B-0CF2-437E-8946-329040594236}" type="pres">
      <dgm:prSet presAssocID="{11DE136E-DA97-4C65-B08A-591F4437FC32}" presName="root" presStyleCnt="0">
        <dgm:presLayoutVars>
          <dgm:dir/>
          <dgm:resizeHandles val="exact"/>
        </dgm:presLayoutVars>
      </dgm:prSet>
      <dgm:spPr/>
    </dgm:pt>
    <dgm:pt modelId="{559CC410-00CA-465F-9395-DB436E1B85D7}" type="pres">
      <dgm:prSet presAssocID="{E7E854A7-53F8-4FAB-BCBA-713FDFF88F2D}" presName="compNode" presStyleCnt="0"/>
      <dgm:spPr/>
    </dgm:pt>
    <dgm:pt modelId="{25F2F046-F711-4129-B239-3FCE949F9183}" type="pres">
      <dgm:prSet presAssocID="{E7E854A7-53F8-4FAB-BCBA-713FDFF88F2D}" presName="bgRect" presStyleLbl="bgShp" presStyleIdx="0" presStyleCnt="3"/>
      <dgm:spPr/>
    </dgm:pt>
    <dgm:pt modelId="{6AADD815-E49A-425E-ACAC-7EA8FBF6E0F6}" type="pres">
      <dgm:prSet presAssocID="{E7E854A7-53F8-4FAB-BCBA-713FDFF88F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8C02D81-6183-4301-8F57-F5E8C72878A2}" type="pres">
      <dgm:prSet presAssocID="{E7E854A7-53F8-4FAB-BCBA-713FDFF88F2D}" presName="spaceRect" presStyleCnt="0"/>
      <dgm:spPr/>
    </dgm:pt>
    <dgm:pt modelId="{8B79813D-4263-4DCE-A84C-2DBEB92EE600}" type="pres">
      <dgm:prSet presAssocID="{E7E854A7-53F8-4FAB-BCBA-713FDFF88F2D}" presName="parTx" presStyleLbl="revTx" presStyleIdx="0" presStyleCnt="3">
        <dgm:presLayoutVars>
          <dgm:chMax val="0"/>
          <dgm:chPref val="0"/>
        </dgm:presLayoutVars>
      </dgm:prSet>
      <dgm:spPr/>
    </dgm:pt>
    <dgm:pt modelId="{C90B6946-84F7-4988-834D-5AC13C1C3D82}" type="pres">
      <dgm:prSet presAssocID="{AFF6460A-FD76-4A6B-9CD6-C2F863428387}" presName="sibTrans" presStyleCnt="0"/>
      <dgm:spPr/>
    </dgm:pt>
    <dgm:pt modelId="{46BC7191-2FA1-4E16-B4CE-93568E5E7ED9}" type="pres">
      <dgm:prSet presAssocID="{D7930DE6-9B1F-44FA-A449-774873A82DB7}" presName="compNode" presStyleCnt="0"/>
      <dgm:spPr/>
    </dgm:pt>
    <dgm:pt modelId="{E93A9ABA-415A-447C-81BD-4B39CFC67127}" type="pres">
      <dgm:prSet presAssocID="{D7930DE6-9B1F-44FA-A449-774873A82DB7}" presName="bgRect" presStyleLbl="bgShp" presStyleIdx="1" presStyleCnt="3"/>
      <dgm:spPr/>
    </dgm:pt>
    <dgm:pt modelId="{C793EB6E-15AC-4CB9-A125-AF89B213676A}" type="pres">
      <dgm:prSet presAssocID="{D7930DE6-9B1F-44FA-A449-774873A82D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D795320-80D4-4396-98AE-D9E298A9F977}" type="pres">
      <dgm:prSet presAssocID="{D7930DE6-9B1F-44FA-A449-774873A82DB7}" presName="spaceRect" presStyleCnt="0"/>
      <dgm:spPr/>
    </dgm:pt>
    <dgm:pt modelId="{DAEAD70D-E57F-4A6E-BB5E-E50CDB312A16}" type="pres">
      <dgm:prSet presAssocID="{D7930DE6-9B1F-44FA-A449-774873A82DB7}" presName="parTx" presStyleLbl="revTx" presStyleIdx="1" presStyleCnt="3">
        <dgm:presLayoutVars>
          <dgm:chMax val="0"/>
          <dgm:chPref val="0"/>
        </dgm:presLayoutVars>
      </dgm:prSet>
      <dgm:spPr/>
    </dgm:pt>
    <dgm:pt modelId="{EC962719-EEEF-462F-90BD-44F93DC4896E}" type="pres">
      <dgm:prSet presAssocID="{6C108EAF-C799-4A6E-9BE9-2DD708BF90D7}" presName="sibTrans" presStyleCnt="0"/>
      <dgm:spPr/>
    </dgm:pt>
    <dgm:pt modelId="{617A3CBD-4E37-432B-BC87-EA74EB557B85}" type="pres">
      <dgm:prSet presAssocID="{F77A6978-9933-4025-978D-3B8A2C28749A}" presName="compNode" presStyleCnt="0"/>
      <dgm:spPr/>
    </dgm:pt>
    <dgm:pt modelId="{B5C55F62-53CA-4855-99B3-9CE9FB9531ED}" type="pres">
      <dgm:prSet presAssocID="{F77A6978-9933-4025-978D-3B8A2C28749A}" presName="bgRect" presStyleLbl="bgShp" presStyleIdx="2" presStyleCnt="3"/>
      <dgm:spPr/>
    </dgm:pt>
    <dgm:pt modelId="{5BF445CF-8BE8-4E29-8726-A18173D782DA}" type="pres">
      <dgm:prSet presAssocID="{F77A6978-9933-4025-978D-3B8A2C2874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C906ECED-1F1E-4845-A35C-158DC3A8DA21}" type="pres">
      <dgm:prSet presAssocID="{F77A6978-9933-4025-978D-3B8A2C28749A}" presName="spaceRect" presStyleCnt="0"/>
      <dgm:spPr/>
    </dgm:pt>
    <dgm:pt modelId="{5B4AAF1E-5EB3-4D80-B736-F77635788B96}" type="pres">
      <dgm:prSet presAssocID="{F77A6978-9933-4025-978D-3B8A2C28749A}" presName="parTx" presStyleLbl="revTx" presStyleIdx="2" presStyleCnt="3">
        <dgm:presLayoutVars>
          <dgm:chMax val="0"/>
          <dgm:chPref val="0"/>
        </dgm:presLayoutVars>
      </dgm:prSet>
      <dgm:spPr/>
    </dgm:pt>
  </dgm:ptLst>
  <dgm:cxnLst>
    <dgm:cxn modelId="{36F7261C-2E37-423C-AE72-0DAEFF7814F6}" type="presOf" srcId="{D7930DE6-9B1F-44FA-A449-774873A82DB7}" destId="{DAEAD70D-E57F-4A6E-BB5E-E50CDB312A16}" srcOrd="0" destOrd="0" presId="urn:microsoft.com/office/officeart/2018/2/layout/IconVerticalSolidList"/>
    <dgm:cxn modelId="{DB3DD828-FD3C-4FBD-BEFB-D43F7319BA17}" type="presOf" srcId="{E7E854A7-53F8-4FAB-BCBA-713FDFF88F2D}" destId="{8B79813D-4263-4DCE-A84C-2DBEB92EE600}" srcOrd="0" destOrd="0" presId="urn:microsoft.com/office/officeart/2018/2/layout/IconVerticalSolidList"/>
    <dgm:cxn modelId="{9B077D2D-31BE-42E2-842D-0C879945312E}" srcId="{11DE136E-DA97-4C65-B08A-591F4437FC32}" destId="{D7930DE6-9B1F-44FA-A449-774873A82DB7}" srcOrd="1" destOrd="0" parTransId="{8A4B488D-C39C-4F51-B099-31270F73981A}" sibTransId="{6C108EAF-C799-4A6E-9BE9-2DD708BF90D7}"/>
    <dgm:cxn modelId="{4BF1B02E-3DBC-434B-8C40-EF9D6582DD71}" srcId="{11DE136E-DA97-4C65-B08A-591F4437FC32}" destId="{F77A6978-9933-4025-978D-3B8A2C28749A}" srcOrd="2" destOrd="0" parTransId="{4ED0EA4F-D2DF-4767-8EF2-A552250216F8}" sibTransId="{352288DC-23AA-4D8D-940C-D59BC89B5CC4}"/>
    <dgm:cxn modelId="{CDEA9041-BE50-445E-8380-4436505988EA}" type="presOf" srcId="{11DE136E-DA97-4C65-B08A-591F4437FC32}" destId="{647DF17B-0CF2-437E-8946-329040594236}" srcOrd="0" destOrd="0" presId="urn:microsoft.com/office/officeart/2018/2/layout/IconVerticalSolidList"/>
    <dgm:cxn modelId="{6982C44A-D6FD-47D1-BBE7-0865CC8419A3}" type="presOf" srcId="{F77A6978-9933-4025-978D-3B8A2C28749A}" destId="{5B4AAF1E-5EB3-4D80-B736-F77635788B96}" srcOrd="0" destOrd="0" presId="urn:microsoft.com/office/officeart/2018/2/layout/IconVerticalSolidList"/>
    <dgm:cxn modelId="{7154A4FE-0564-451F-9DF4-5223D3AB3224}" srcId="{11DE136E-DA97-4C65-B08A-591F4437FC32}" destId="{E7E854A7-53F8-4FAB-BCBA-713FDFF88F2D}" srcOrd="0" destOrd="0" parTransId="{CF93E93E-30BA-4577-A008-E9D899851685}" sibTransId="{AFF6460A-FD76-4A6B-9CD6-C2F863428387}"/>
    <dgm:cxn modelId="{37FBA92C-F068-428A-8674-BD0833D84813}" type="presParOf" srcId="{647DF17B-0CF2-437E-8946-329040594236}" destId="{559CC410-00CA-465F-9395-DB436E1B85D7}" srcOrd="0" destOrd="0" presId="urn:microsoft.com/office/officeart/2018/2/layout/IconVerticalSolidList"/>
    <dgm:cxn modelId="{7145083E-BF94-4541-92CD-3CEA9AB3A01D}" type="presParOf" srcId="{559CC410-00CA-465F-9395-DB436E1B85D7}" destId="{25F2F046-F711-4129-B239-3FCE949F9183}" srcOrd="0" destOrd="0" presId="urn:microsoft.com/office/officeart/2018/2/layout/IconVerticalSolidList"/>
    <dgm:cxn modelId="{04E6A104-5784-481B-AEFE-8AA6DE263DE1}" type="presParOf" srcId="{559CC410-00CA-465F-9395-DB436E1B85D7}" destId="{6AADD815-E49A-425E-ACAC-7EA8FBF6E0F6}" srcOrd="1" destOrd="0" presId="urn:microsoft.com/office/officeart/2018/2/layout/IconVerticalSolidList"/>
    <dgm:cxn modelId="{5CA95871-1277-40AA-BA73-F3EC4D86A546}" type="presParOf" srcId="{559CC410-00CA-465F-9395-DB436E1B85D7}" destId="{08C02D81-6183-4301-8F57-F5E8C72878A2}" srcOrd="2" destOrd="0" presId="urn:microsoft.com/office/officeart/2018/2/layout/IconVerticalSolidList"/>
    <dgm:cxn modelId="{4D55B933-84E6-400F-8A29-8588D018C819}" type="presParOf" srcId="{559CC410-00CA-465F-9395-DB436E1B85D7}" destId="{8B79813D-4263-4DCE-A84C-2DBEB92EE600}" srcOrd="3" destOrd="0" presId="urn:microsoft.com/office/officeart/2018/2/layout/IconVerticalSolidList"/>
    <dgm:cxn modelId="{93F9308C-A827-4C81-B2F0-6F5BBE82A68C}" type="presParOf" srcId="{647DF17B-0CF2-437E-8946-329040594236}" destId="{C90B6946-84F7-4988-834D-5AC13C1C3D82}" srcOrd="1" destOrd="0" presId="urn:microsoft.com/office/officeart/2018/2/layout/IconVerticalSolidList"/>
    <dgm:cxn modelId="{D21CEB7D-A305-411C-BB48-835F8C25F073}" type="presParOf" srcId="{647DF17B-0CF2-437E-8946-329040594236}" destId="{46BC7191-2FA1-4E16-B4CE-93568E5E7ED9}" srcOrd="2" destOrd="0" presId="urn:microsoft.com/office/officeart/2018/2/layout/IconVerticalSolidList"/>
    <dgm:cxn modelId="{63F9734C-64BB-446C-AD66-46CF2B822D69}" type="presParOf" srcId="{46BC7191-2FA1-4E16-B4CE-93568E5E7ED9}" destId="{E93A9ABA-415A-447C-81BD-4B39CFC67127}" srcOrd="0" destOrd="0" presId="urn:microsoft.com/office/officeart/2018/2/layout/IconVerticalSolidList"/>
    <dgm:cxn modelId="{A1C5D307-8388-4DEE-A7F7-B84AE0C2BAFC}" type="presParOf" srcId="{46BC7191-2FA1-4E16-B4CE-93568E5E7ED9}" destId="{C793EB6E-15AC-4CB9-A125-AF89B213676A}" srcOrd="1" destOrd="0" presId="urn:microsoft.com/office/officeart/2018/2/layout/IconVerticalSolidList"/>
    <dgm:cxn modelId="{F1FF6A1E-7839-4C40-A562-97112413DDB5}" type="presParOf" srcId="{46BC7191-2FA1-4E16-B4CE-93568E5E7ED9}" destId="{7D795320-80D4-4396-98AE-D9E298A9F977}" srcOrd="2" destOrd="0" presId="urn:microsoft.com/office/officeart/2018/2/layout/IconVerticalSolidList"/>
    <dgm:cxn modelId="{0F5C5055-B37E-46ED-95D0-626BF32BD22D}" type="presParOf" srcId="{46BC7191-2FA1-4E16-B4CE-93568E5E7ED9}" destId="{DAEAD70D-E57F-4A6E-BB5E-E50CDB312A16}" srcOrd="3" destOrd="0" presId="urn:microsoft.com/office/officeart/2018/2/layout/IconVerticalSolidList"/>
    <dgm:cxn modelId="{C469E079-465F-4C60-ACBE-DF7D08B39AAE}" type="presParOf" srcId="{647DF17B-0CF2-437E-8946-329040594236}" destId="{EC962719-EEEF-462F-90BD-44F93DC4896E}" srcOrd="3" destOrd="0" presId="urn:microsoft.com/office/officeart/2018/2/layout/IconVerticalSolidList"/>
    <dgm:cxn modelId="{67EA5849-0A6B-4E8C-9048-EB49811685EA}" type="presParOf" srcId="{647DF17B-0CF2-437E-8946-329040594236}" destId="{617A3CBD-4E37-432B-BC87-EA74EB557B85}" srcOrd="4" destOrd="0" presId="urn:microsoft.com/office/officeart/2018/2/layout/IconVerticalSolidList"/>
    <dgm:cxn modelId="{E5F12AF1-F631-4FF2-AF73-0B24D835DFC9}" type="presParOf" srcId="{617A3CBD-4E37-432B-BC87-EA74EB557B85}" destId="{B5C55F62-53CA-4855-99B3-9CE9FB9531ED}" srcOrd="0" destOrd="0" presId="urn:microsoft.com/office/officeart/2018/2/layout/IconVerticalSolidList"/>
    <dgm:cxn modelId="{E208870D-373E-42F7-85DC-47F79106F057}" type="presParOf" srcId="{617A3CBD-4E37-432B-BC87-EA74EB557B85}" destId="{5BF445CF-8BE8-4E29-8726-A18173D782DA}" srcOrd="1" destOrd="0" presId="urn:microsoft.com/office/officeart/2018/2/layout/IconVerticalSolidList"/>
    <dgm:cxn modelId="{FDCCEF78-21A1-4588-95D2-FBEA37928F1D}" type="presParOf" srcId="{617A3CBD-4E37-432B-BC87-EA74EB557B85}" destId="{C906ECED-1F1E-4845-A35C-158DC3A8DA21}" srcOrd="2" destOrd="0" presId="urn:microsoft.com/office/officeart/2018/2/layout/IconVerticalSolidList"/>
    <dgm:cxn modelId="{C0715B85-E93D-4FAC-8FE4-34FB1D7EE035}" type="presParOf" srcId="{617A3CBD-4E37-432B-BC87-EA74EB557B85}" destId="{5B4AAF1E-5EB3-4D80-B736-F77635788B9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5E0E0-3F57-4D3D-AB4A-E7F950068943}">
      <dsp:nvSpPr>
        <dsp:cNvPr id="0" name=""/>
        <dsp:cNvSpPr/>
      </dsp:nvSpPr>
      <dsp:spPr>
        <a:xfrm>
          <a:off x="0" y="906502"/>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60046-BE30-41F9-A599-FA6E2078E2BA}">
      <dsp:nvSpPr>
        <dsp:cNvPr id="0" name=""/>
        <dsp:cNvSpPr/>
      </dsp:nvSpPr>
      <dsp:spPr>
        <a:xfrm>
          <a:off x="506246" y="1283049"/>
          <a:ext cx="920448" cy="920448"/>
        </a:xfrm>
        <a:prstGeom prst="rect">
          <a:avLst/>
        </a:prstGeom>
        <a:solidFill>
          <a:schemeClr val="accent2">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8D644D-F199-4A3A-AC6F-865B3FAA338B}">
      <dsp:nvSpPr>
        <dsp:cNvPr id="0" name=""/>
        <dsp:cNvSpPr/>
      </dsp:nvSpPr>
      <dsp:spPr>
        <a:xfrm>
          <a:off x="1932941" y="906502"/>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dirty="0" err="1"/>
            <a:t>XGBoost</a:t>
          </a:r>
          <a:endParaRPr lang="en-US" sz="2500" kern="1200" dirty="0"/>
        </a:p>
      </dsp:txBody>
      <dsp:txXfrm>
        <a:off x="1932941" y="906502"/>
        <a:ext cx="4328158" cy="1673542"/>
      </dsp:txXfrm>
    </dsp:sp>
    <dsp:sp modelId="{C41D1C74-813C-43BC-AC35-61E701EBA76D}">
      <dsp:nvSpPr>
        <dsp:cNvPr id="0" name=""/>
        <dsp:cNvSpPr/>
      </dsp:nvSpPr>
      <dsp:spPr>
        <a:xfrm>
          <a:off x="0" y="2998430"/>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20CE8-19B3-4E27-AF53-282AAFC3D5B6}">
      <dsp:nvSpPr>
        <dsp:cNvPr id="0" name=""/>
        <dsp:cNvSpPr/>
      </dsp:nvSpPr>
      <dsp:spPr>
        <a:xfrm>
          <a:off x="506246" y="3374977"/>
          <a:ext cx="920448" cy="920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170F5-38C5-43C5-B35B-890FF947CAE9}">
      <dsp:nvSpPr>
        <dsp:cNvPr id="0" name=""/>
        <dsp:cNvSpPr/>
      </dsp:nvSpPr>
      <dsp:spPr>
        <a:xfrm>
          <a:off x="1932941" y="2998430"/>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a:t>Random Forest</a:t>
          </a:r>
        </a:p>
      </dsp:txBody>
      <dsp:txXfrm>
        <a:off x="1932941" y="2998430"/>
        <a:ext cx="4328158" cy="1673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2F046-F711-4129-B239-3FCE949F9183}">
      <dsp:nvSpPr>
        <dsp:cNvPr id="0" name=""/>
        <dsp:cNvSpPr/>
      </dsp:nvSpPr>
      <dsp:spPr>
        <a:xfrm>
          <a:off x="0" y="680"/>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D815-E49A-425E-ACAC-7EA8FBF6E0F6}">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79813D-4263-4DCE-A84C-2DBEB92EE600}">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90000"/>
            </a:lnSpc>
            <a:spcBef>
              <a:spcPct val="0"/>
            </a:spcBef>
            <a:spcAft>
              <a:spcPct val="35000"/>
            </a:spcAft>
            <a:buNone/>
          </a:pPr>
          <a:r>
            <a:rPr lang="en-US" sz="2500" kern="1200"/>
            <a:t>Get time series predictions going</a:t>
          </a:r>
        </a:p>
      </dsp:txBody>
      <dsp:txXfrm>
        <a:off x="1840447" y="680"/>
        <a:ext cx="4420652" cy="1593460"/>
      </dsp:txXfrm>
    </dsp:sp>
    <dsp:sp modelId="{E93A9ABA-415A-447C-81BD-4B39CFC67127}">
      <dsp:nvSpPr>
        <dsp:cNvPr id="0" name=""/>
        <dsp:cNvSpPr/>
      </dsp:nvSpPr>
      <dsp:spPr>
        <a:xfrm>
          <a:off x="0" y="1992507"/>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3EB6E-15AC-4CB9-A125-AF89B213676A}">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EAD70D-E57F-4A6E-BB5E-E50CDB312A16}">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90000"/>
            </a:lnSpc>
            <a:spcBef>
              <a:spcPct val="0"/>
            </a:spcBef>
            <a:spcAft>
              <a:spcPct val="35000"/>
            </a:spcAft>
            <a:buNone/>
          </a:pPr>
          <a:r>
            <a:rPr lang="en-US" sz="2500" kern="1200"/>
            <a:t>Ingest more data/ speed up run times</a:t>
          </a:r>
        </a:p>
      </dsp:txBody>
      <dsp:txXfrm>
        <a:off x="1840447" y="1992507"/>
        <a:ext cx="4420652" cy="1593460"/>
      </dsp:txXfrm>
    </dsp:sp>
    <dsp:sp modelId="{B5C55F62-53CA-4855-99B3-9CE9FB9531ED}">
      <dsp:nvSpPr>
        <dsp:cNvPr id="0" name=""/>
        <dsp:cNvSpPr/>
      </dsp:nvSpPr>
      <dsp:spPr>
        <a:xfrm>
          <a:off x="0" y="3984333"/>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445CF-8BE8-4E29-8726-A18173D782DA}">
      <dsp:nvSpPr>
        <dsp:cNvPr id="0" name=""/>
        <dsp:cNvSpPr/>
      </dsp:nvSpPr>
      <dsp:spPr>
        <a:xfrm>
          <a:off x="482021" y="4342861"/>
          <a:ext cx="876403" cy="876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4AAF1E-5EB3-4D80-B736-F77635788B96}">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90000"/>
            </a:lnSpc>
            <a:spcBef>
              <a:spcPct val="0"/>
            </a:spcBef>
            <a:spcAft>
              <a:spcPct val="35000"/>
            </a:spcAft>
            <a:buNone/>
          </a:pPr>
          <a:r>
            <a:rPr lang="en-US" sz="2500" kern="1200"/>
            <a:t>Create flask app</a:t>
          </a:r>
        </a:p>
      </dsp:txBody>
      <dsp:txXfrm>
        <a:off x="1840447" y="3984333"/>
        <a:ext cx="4420652" cy="15934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26215-CB07-4A7D-AF90-38971B90FFAF}" type="datetimeFigureOut">
              <a:rPr lang="en-US" smtClean="0"/>
              <a:t>9/15/2019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5284E-927D-453E-9462-32365A6D11DE}" type="slidenum">
              <a:rPr lang="en-US" smtClean="0"/>
              <a:t>‹#›</a:t>
            </a:fld>
            <a:endParaRPr lang="en-US"/>
          </a:p>
        </p:txBody>
      </p:sp>
    </p:spTree>
    <p:extLst>
      <p:ext uri="{BB962C8B-B14F-4D97-AF65-F5344CB8AC3E}">
        <p14:creationId xmlns:p14="http://schemas.microsoft.com/office/powerpoint/2010/main" val="295718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thank you for coming today. I am going to be talking about a video game called </a:t>
            </a:r>
            <a:r>
              <a:rPr lang="en-US" dirty="0" err="1"/>
              <a:t>Dota</a:t>
            </a:r>
            <a:r>
              <a:rPr lang="en-US" dirty="0"/>
              <a:t> 2 and the predictor for it.</a:t>
            </a:r>
          </a:p>
        </p:txBody>
      </p:sp>
      <p:sp>
        <p:nvSpPr>
          <p:cNvPr id="4" name="Slide Number Placeholder 3"/>
          <p:cNvSpPr>
            <a:spLocks noGrp="1"/>
          </p:cNvSpPr>
          <p:nvPr>
            <p:ph type="sldNum" sz="quarter" idx="5"/>
          </p:nvPr>
        </p:nvSpPr>
        <p:spPr/>
        <p:txBody>
          <a:bodyPr/>
          <a:lstStyle/>
          <a:p>
            <a:fld id="{AEE5284E-927D-453E-9462-32365A6D11DE}" type="slidenum">
              <a:rPr lang="en-US" smtClean="0"/>
              <a:t>1</a:t>
            </a:fld>
            <a:endParaRPr lang="en-US"/>
          </a:p>
        </p:txBody>
      </p:sp>
    </p:spTree>
    <p:extLst>
      <p:ext uri="{BB962C8B-B14F-4D97-AF65-F5344CB8AC3E}">
        <p14:creationId xmlns:p14="http://schemas.microsoft.com/office/powerpoint/2010/main" val="24457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mid game behavior, winning was mostly correlated with kills, gold, and items bought with said gold. These features are fairly correlated. So it might be interesting to see what else is here.</a:t>
            </a:r>
          </a:p>
        </p:txBody>
      </p:sp>
      <p:sp>
        <p:nvSpPr>
          <p:cNvPr id="4" name="Slide Number Placeholder 3"/>
          <p:cNvSpPr>
            <a:spLocks noGrp="1"/>
          </p:cNvSpPr>
          <p:nvPr>
            <p:ph type="sldNum" sz="quarter" idx="5"/>
          </p:nvPr>
        </p:nvSpPr>
        <p:spPr/>
        <p:txBody>
          <a:bodyPr/>
          <a:lstStyle/>
          <a:p>
            <a:fld id="{AEE5284E-927D-453E-9462-32365A6D11DE}" type="slidenum">
              <a:rPr lang="en-US" smtClean="0"/>
              <a:t>10</a:t>
            </a:fld>
            <a:endParaRPr lang="en-US"/>
          </a:p>
        </p:txBody>
      </p:sp>
    </p:spTree>
    <p:extLst>
      <p:ext uri="{BB962C8B-B14F-4D97-AF65-F5344CB8AC3E}">
        <p14:creationId xmlns:p14="http://schemas.microsoft.com/office/powerpoint/2010/main" val="58986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late game, winning behavior is dictated by the hero composition. Some background insight says that there are sometimes heroes that just dominate the late game if they are able to get to that stage. The problem is that getting to this stage is hard for them in the first place.</a:t>
            </a:r>
          </a:p>
        </p:txBody>
      </p:sp>
      <p:sp>
        <p:nvSpPr>
          <p:cNvPr id="4" name="Slide Number Placeholder 3"/>
          <p:cNvSpPr>
            <a:spLocks noGrp="1"/>
          </p:cNvSpPr>
          <p:nvPr>
            <p:ph type="sldNum" sz="quarter" idx="5"/>
          </p:nvPr>
        </p:nvSpPr>
        <p:spPr/>
        <p:txBody>
          <a:bodyPr/>
          <a:lstStyle/>
          <a:p>
            <a:fld id="{AEE5284E-927D-453E-9462-32365A6D11DE}" type="slidenum">
              <a:rPr lang="en-US" smtClean="0"/>
              <a:t>11</a:t>
            </a:fld>
            <a:endParaRPr lang="en-US"/>
          </a:p>
        </p:txBody>
      </p:sp>
    </p:spTree>
    <p:extLst>
      <p:ext uri="{BB962C8B-B14F-4D97-AF65-F5344CB8AC3E}">
        <p14:creationId xmlns:p14="http://schemas.microsoft.com/office/powerpoint/2010/main" val="226078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next steps, I’d like to apply these prediction values to my data and eventually run time series on it. I would also like to employ the use of </a:t>
            </a:r>
            <a:r>
              <a:rPr lang="en-US" dirty="0" err="1"/>
              <a:t>pyspark</a:t>
            </a:r>
            <a:r>
              <a:rPr lang="en-US" dirty="0"/>
              <a:t> to speed up data usage and manipulation, which might allow for better deployment in the future. Finally, I would like to create an app which could help players improve their skill.</a:t>
            </a:r>
          </a:p>
        </p:txBody>
      </p:sp>
      <p:sp>
        <p:nvSpPr>
          <p:cNvPr id="4" name="Slide Number Placeholder 3"/>
          <p:cNvSpPr>
            <a:spLocks noGrp="1"/>
          </p:cNvSpPr>
          <p:nvPr>
            <p:ph type="sldNum" sz="quarter" idx="5"/>
          </p:nvPr>
        </p:nvSpPr>
        <p:spPr/>
        <p:txBody>
          <a:bodyPr/>
          <a:lstStyle/>
          <a:p>
            <a:fld id="{AEE5284E-927D-453E-9462-32365A6D11DE}" type="slidenum">
              <a:rPr lang="en-US" smtClean="0"/>
              <a:t>12</a:t>
            </a:fld>
            <a:endParaRPr lang="en-US"/>
          </a:p>
        </p:txBody>
      </p:sp>
    </p:spTree>
    <p:extLst>
      <p:ext uri="{BB962C8B-B14F-4D97-AF65-F5344CB8AC3E}">
        <p14:creationId xmlns:p14="http://schemas.microsoft.com/office/powerpoint/2010/main" val="1325595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almost it I have for this presentation.</a:t>
            </a:r>
          </a:p>
        </p:txBody>
      </p:sp>
      <p:sp>
        <p:nvSpPr>
          <p:cNvPr id="4" name="Slide Number Placeholder 3"/>
          <p:cNvSpPr>
            <a:spLocks noGrp="1"/>
          </p:cNvSpPr>
          <p:nvPr>
            <p:ph type="sldNum" sz="quarter" idx="5"/>
          </p:nvPr>
        </p:nvSpPr>
        <p:spPr/>
        <p:txBody>
          <a:bodyPr/>
          <a:lstStyle/>
          <a:p>
            <a:fld id="{AEE5284E-927D-453E-9462-32365A6D11DE}" type="slidenum">
              <a:rPr lang="en-US" smtClean="0"/>
              <a:t>13</a:t>
            </a:fld>
            <a:endParaRPr lang="en-US"/>
          </a:p>
        </p:txBody>
      </p:sp>
    </p:spTree>
    <p:extLst>
      <p:ext uri="{BB962C8B-B14F-4D97-AF65-F5344CB8AC3E}">
        <p14:creationId xmlns:p14="http://schemas.microsoft.com/office/powerpoint/2010/main" val="225759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might be wondering if I ended up doing better than the in game predictor. The answer is I don’t know. See, there’s currently no recorded data I can attain about </a:t>
            </a:r>
            <a:r>
              <a:rPr lang="en-US" dirty="0" err="1"/>
              <a:t>dota</a:t>
            </a:r>
            <a:r>
              <a:rPr lang="en-US" dirty="0"/>
              <a:t> plus rankings on their own.</a:t>
            </a:r>
          </a:p>
        </p:txBody>
      </p:sp>
      <p:sp>
        <p:nvSpPr>
          <p:cNvPr id="4" name="Slide Number Placeholder 3"/>
          <p:cNvSpPr>
            <a:spLocks noGrp="1"/>
          </p:cNvSpPr>
          <p:nvPr>
            <p:ph type="sldNum" sz="quarter" idx="5"/>
          </p:nvPr>
        </p:nvSpPr>
        <p:spPr/>
        <p:txBody>
          <a:bodyPr/>
          <a:lstStyle/>
          <a:p>
            <a:fld id="{AEE5284E-927D-453E-9462-32365A6D11DE}" type="slidenum">
              <a:rPr lang="en-US" smtClean="0"/>
              <a:t>14</a:t>
            </a:fld>
            <a:endParaRPr lang="en-US"/>
          </a:p>
        </p:txBody>
      </p:sp>
    </p:spTree>
    <p:extLst>
      <p:ext uri="{BB962C8B-B14F-4D97-AF65-F5344CB8AC3E}">
        <p14:creationId xmlns:p14="http://schemas.microsoft.com/office/powerpoint/2010/main" val="122232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have for </a:t>
            </a:r>
            <a:r>
              <a:rPr lang="en-US"/>
              <a:t>this presentation, thank you.</a:t>
            </a:r>
            <a:endParaRPr lang="en-US" dirty="0"/>
          </a:p>
        </p:txBody>
      </p:sp>
      <p:sp>
        <p:nvSpPr>
          <p:cNvPr id="4" name="Slide Number Placeholder 3"/>
          <p:cNvSpPr>
            <a:spLocks noGrp="1"/>
          </p:cNvSpPr>
          <p:nvPr>
            <p:ph type="sldNum" sz="quarter" idx="5"/>
          </p:nvPr>
        </p:nvSpPr>
        <p:spPr/>
        <p:txBody>
          <a:bodyPr/>
          <a:lstStyle/>
          <a:p>
            <a:fld id="{AEE5284E-927D-453E-9462-32365A6D11DE}" type="slidenum">
              <a:rPr lang="en-US" smtClean="0"/>
              <a:t>15</a:t>
            </a:fld>
            <a:endParaRPr lang="en-US"/>
          </a:p>
        </p:txBody>
      </p:sp>
    </p:spTree>
    <p:extLst>
      <p:ext uri="{BB962C8B-B14F-4D97-AF65-F5344CB8AC3E}">
        <p14:creationId xmlns:p14="http://schemas.microsoft.com/office/powerpoint/2010/main" val="99088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different aspects and elements to the game of </a:t>
            </a:r>
            <a:r>
              <a:rPr lang="en-US" dirty="0" err="1"/>
              <a:t>dota</a:t>
            </a:r>
            <a:r>
              <a:rPr lang="en-US" dirty="0"/>
              <a:t> 2. I’ll just sweep over some of the main aspects here. In a match of </a:t>
            </a:r>
            <a:r>
              <a:rPr lang="en-US" dirty="0" err="1"/>
              <a:t>dota</a:t>
            </a:r>
            <a:r>
              <a:rPr lang="en-US" dirty="0"/>
              <a:t>, there are 2 teams, radiant and dire. Each team comprises of 5 heroes selected from a pool of 117, no duplicates. If you’re keeping track, that’s almost 90 quadrillion possible combinations. There are over 167 items to be used in game, some of which can be duplicated per player. Over time each player tries to gain gold to help them purchase items, and experience points to get them new abilities to help them in the match. In a match key objectives need to be taken before the opposing team’s base can be invaded and then destroyed for victory. And finally, the game itself is extremely successful, this year’s annual worldwide tournament had a prize pool of over 33 million dollars. And even the regular </a:t>
            </a:r>
            <a:r>
              <a:rPr lang="en-US" dirty="0" err="1"/>
              <a:t>shmoes</a:t>
            </a:r>
            <a:r>
              <a:rPr lang="en-US" dirty="0"/>
              <a:t> like me can make money by betting on games or selling in game cosmetic items.</a:t>
            </a:r>
          </a:p>
        </p:txBody>
      </p:sp>
      <p:sp>
        <p:nvSpPr>
          <p:cNvPr id="4" name="Slide Number Placeholder 3"/>
          <p:cNvSpPr>
            <a:spLocks noGrp="1"/>
          </p:cNvSpPr>
          <p:nvPr>
            <p:ph type="sldNum" sz="quarter" idx="5"/>
          </p:nvPr>
        </p:nvSpPr>
        <p:spPr/>
        <p:txBody>
          <a:bodyPr/>
          <a:lstStyle/>
          <a:p>
            <a:fld id="{AEE5284E-927D-453E-9462-32365A6D11DE}" type="slidenum">
              <a:rPr lang="en-US" smtClean="0"/>
              <a:t>2</a:t>
            </a:fld>
            <a:endParaRPr lang="en-US"/>
          </a:p>
        </p:txBody>
      </p:sp>
    </p:spTree>
    <p:extLst>
      <p:ext uri="{BB962C8B-B14F-4D97-AF65-F5344CB8AC3E}">
        <p14:creationId xmlns:p14="http://schemas.microsoft.com/office/powerpoint/2010/main" val="28681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game, for subscribers of the feature called </a:t>
            </a:r>
            <a:r>
              <a:rPr lang="en-US" dirty="0" err="1"/>
              <a:t>dota</a:t>
            </a:r>
            <a:r>
              <a:rPr lang="en-US" dirty="0"/>
              <a:t> plus, while players are spectating other peoples’ matches, they have access to nifty graphs like this. The gold line represents the net worth per each team and which one has more. The green line is the win probability of a match. You can see in this match specifically, from around minute 28 to minute 45, the Dire team has a 100% win probability. This basically means that the team could have just sat back and twiddled their thumbs and still won the match. Then you can see the graph climbing back up. Eventually, the Radiant team actually wins. This whole project aims to be more accurate of a predictor of a match before this in game </a:t>
            </a:r>
            <a:r>
              <a:rPr lang="en-US" dirty="0" err="1"/>
              <a:t>dota</a:t>
            </a:r>
            <a:r>
              <a:rPr lang="en-US" dirty="0"/>
              <a:t> plus predictor is. In essence, to create </a:t>
            </a:r>
            <a:r>
              <a:rPr lang="en-US" dirty="0" err="1"/>
              <a:t>dota</a:t>
            </a:r>
            <a:r>
              <a:rPr lang="en-US" dirty="0"/>
              <a:t> plus </a:t>
            </a:r>
            <a:r>
              <a:rPr lang="en-US" dirty="0" err="1"/>
              <a:t>plus</a:t>
            </a:r>
            <a:r>
              <a:rPr lang="en-US" dirty="0"/>
              <a:t>.</a:t>
            </a:r>
          </a:p>
        </p:txBody>
      </p:sp>
      <p:sp>
        <p:nvSpPr>
          <p:cNvPr id="4" name="Slide Number Placeholder 3"/>
          <p:cNvSpPr>
            <a:spLocks noGrp="1"/>
          </p:cNvSpPr>
          <p:nvPr>
            <p:ph type="sldNum" sz="quarter" idx="5"/>
          </p:nvPr>
        </p:nvSpPr>
        <p:spPr/>
        <p:txBody>
          <a:bodyPr/>
          <a:lstStyle/>
          <a:p>
            <a:fld id="{AEE5284E-927D-453E-9462-32365A6D11DE}" type="slidenum">
              <a:rPr lang="en-US" smtClean="0"/>
              <a:t>3</a:t>
            </a:fld>
            <a:endParaRPr lang="en-US"/>
          </a:p>
        </p:txBody>
      </p:sp>
    </p:spTree>
    <p:extLst>
      <p:ext uri="{BB962C8B-B14F-4D97-AF65-F5344CB8AC3E}">
        <p14:creationId xmlns:p14="http://schemas.microsoft.com/office/powerpoint/2010/main" val="412701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gathered data from a fan created database called </a:t>
            </a:r>
            <a:r>
              <a:rPr lang="en-US" dirty="0" err="1"/>
              <a:t>Opendota</a:t>
            </a:r>
            <a:r>
              <a:rPr lang="en-US" dirty="0"/>
              <a:t>. The condoned gambling site ‘</a:t>
            </a:r>
            <a:r>
              <a:rPr lang="en-US" dirty="0" err="1"/>
              <a:t>ggbet</a:t>
            </a:r>
            <a:r>
              <a:rPr lang="en-US" dirty="0"/>
              <a:t>’ draws data from this site, so I figured it would be good. As for tools I used, I employed a lot of JSON.  Sci kit learn to help with machine learning, </a:t>
            </a:r>
            <a:r>
              <a:rPr lang="en-US" dirty="0" err="1"/>
              <a:t>xgboost</a:t>
            </a:r>
            <a:r>
              <a:rPr lang="en-US" dirty="0"/>
              <a:t> for one of the models, and of course pandas for EDA.</a:t>
            </a:r>
          </a:p>
        </p:txBody>
      </p:sp>
      <p:sp>
        <p:nvSpPr>
          <p:cNvPr id="4" name="Slide Number Placeholder 3"/>
          <p:cNvSpPr>
            <a:spLocks noGrp="1"/>
          </p:cNvSpPr>
          <p:nvPr>
            <p:ph type="sldNum" sz="quarter" idx="5"/>
          </p:nvPr>
        </p:nvSpPr>
        <p:spPr/>
        <p:txBody>
          <a:bodyPr/>
          <a:lstStyle/>
          <a:p>
            <a:fld id="{AEE5284E-927D-453E-9462-32365A6D11DE}" type="slidenum">
              <a:rPr lang="en-US" smtClean="0"/>
              <a:t>4</a:t>
            </a:fld>
            <a:endParaRPr lang="en-US"/>
          </a:p>
        </p:txBody>
      </p:sp>
    </p:spTree>
    <p:extLst>
      <p:ext uri="{BB962C8B-B14F-4D97-AF65-F5344CB8AC3E}">
        <p14:creationId xmlns:p14="http://schemas.microsoft.com/office/powerpoint/2010/main" val="386614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short summary of what a row of data looks like for my data. The target for this project is radiant win. For some of the features, we have heroes on each side. I have also one hot encoded each purchasable item for each player. The row data also contains Boolean values for if specific objectives have been destroyed during the match. We also have a look at other metrics like net gold worth and experience gained.</a:t>
            </a:r>
          </a:p>
        </p:txBody>
      </p:sp>
      <p:sp>
        <p:nvSpPr>
          <p:cNvPr id="4" name="Slide Number Placeholder 3"/>
          <p:cNvSpPr>
            <a:spLocks noGrp="1"/>
          </p:cNvSpPr>
          <p:nvPr>
            <p:ph type="sldNum" sz="quarter" idx="5"/>
          </p:nvPr>
        </p:nvSpPr>
        <p:spPr/>
        <p:txBody>
          <a:bodyPr/>
          <a:lstStyle/>
          <a:p>
            <a:fld id="{AEE5284E-927D-453E-9462-32365A6D11DE}" type="slidenum">
              <a:rPr lang="en-US" smtClean="0"/>
              <a:t>5</a:t>
            </a:fld>
            <a:endParaRPr lang="en-US"/>
          </a:p>
        </p:txBody>
      </p:sp>
    </p:spTree>
    <p:extLst>
      <p:ext uri="{BB962C8B-B14F-4D97-AF65-F5344CB8AC3E}">
        <p14:creationId xmlns:p14="http://schemas.microsoft.com/office/powerpoint/2010/main" val="157952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at two models to apply to the data. </a:t>
            </a:r>
            <a:r>
              <a:rPr lang="en-US" dirty="0" err="1"/>
              <a:t>XGBoost</a:t>
            </a:r>
            <a:r>
              <a:rPr lang="en-US" dirty="0"/>
              <a:t> and Random Forest. We’re classifying winners here, and I figured with as many features as I have, somewhere near 2000, these models would be good. They also both contain feature importance, which is a big driver for what I’d like to look at.</a:t>
            </a:r>
          </a:p>
        </p:txBody>
      </p:sp>
      <p:sp>
        <p:nvSpPr>
          <p:cNvPr id="4" name="Slide Number Placeholder 3"/>
          <p:cNvSpPr>
            <a:spLocks noGrp="1"/>
          </p:cNvSpPr>
          <p:nvPr>
            <p:ph type="sldNum" sz="quarter" idx="5"/>
          </p:nvPr>
        </p:nvSpPr>
        <p:spPr/>
        <p:txBody>
          <a:bodyPr/>
          <a:lstStyle/>
          <a:p>
            <a:fld id="{AEE5284E-927D-453E-9462-32365A6D11DE}" type="slidenum">
              <a:rPr lang="en-US" smtClean="0"/>
              <a:t>6</a:t>
            </a:fld>
            <a:endParaRPr lang="en-US"/>
          </a:p>
        </p:txBody>
      </p:sp>
    </p:spTree>
    <p:extLst>
      <p:ext uri="{BB962C8B-B14F-4D97-AF65-F5344CB8AC3E}">
        <p14:creationId xmlns:p14="http://schemas.microsoft.com/office/powerpoint/2010/main" val="178813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I looked at was Random Forest. Out of the box, it didn’t do too shabby. Then after throwing a grid search at it, I found nice hyper parameters and got the accuracy to about 75%. I chose to look specifically at accuracy because that’s what I set out to beat at the beginning of this project. As you can see, it does pretty well at telling when a team won’t win. According to random forest, maintaining more objectives leads to victory more often, or is more important to keep you team from losing.</a:t>
            </a:r>
          </a:p>
        </p:txBody>
      </p:sp>
      <p:sp>
        <p:nvSpPr>
          <p:cNvPr id="4" name="Slide Number Placeholder 3"/>
          <p:cNvSpPr>
            <a:spLocks noGrp="1"/>
          </p:cNvSpPr>
          <p:nvPr>
            <p:ph type="sldNum" sz="quarter" idx="5"/>
          </p:nvPr>
        </p:nvSpPr>
        <p:spPr/>
        <p:txBody>
          <a:bodyPr/>
          <a:lstStyle/>
          <a:p>
            <a:fld id="{AEE5284E-927D-453E-9462-32365A6D11DE}" type="slidenum">
              <a:rPr lang="en-US" smtClean="0"/>
              <a:t>7</a:t>
            </a:fld>
            <a:endParaRPr lang="en-US"/>
          </a:p>
        </p:txBody>
      </p:sp>
    </p:spTree>
    <p:extLst>
      <p:ext uri="{BB962C8B-B14F-4D97-AF65-F5344CB8AC3E}">
        <p14:creationId xmlns:p14="http://schemas.microsoft.com/office/powerpoint/2010/main" val="400456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XGBoost</a:t>
            </a:r>
            <a:r>
              <a:rPr lang="en-US" dirty="0"/>
              <a:t> blasted the charts with a whopping .95 accuracy. This persisted even with folding and checking out of sample data. For the </a:t>
            </a:r>
            <a:r>
              <a:rPr lang="en-US" dirty="0" err="1"/>
              <a:t>xgboost</a:t>
            </a:r>
            <a:r>
              <a:rPr lang="en-US" dirty="0"/>
              <a:t> model in general, lane performance was a big factor in terms of winning the match.</a:t>
            </a:r>
          </a:p>
        </p:txBody>
      </p:sp>
      <p:sp>
        <p:nvSpPr>
          <p:cNvPr id="4" name="Slide Number Placeholder 3"/>
          <p:cNvSpPr>
            <a:spLocks noGrp="1"/>
          </p:cNvSpPr>
          <p:nvPr>
            <p:ph type="sldNum" sz="quarter" idx="5"/>
          </p:nvPr>
        </p:nvSpPr>
        <p:spPr/>
        <p:txBody>
          <a:bodyPr/>
          <a:lstStyle/>
          <a:p>
            <a:fld id="{AEE5284E-927D-453E-9462-32365A6D11DE}" type="slidenum">
              <a:rPr lang="en-US" smtClean="0"/>
              <a:t>8</a:t>
            </a:fld>
            <a:endParaRPr lang="en-US"/>
          </a:p>
        </p:txBody>
      </p:sp>
    </p:spTree>
    <p:extLst>
      <p:ext uri="{BB962C8B-B14F-4D97-AF65-F5344CB8AC3E}">
        <p14:creationId xmlns:p14="http://schemas.microsoft.com/office/powerpoint/2010/main" val="22299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something more interesting to look at would be which features are more important at which times of the game. I took my data and divided it into time chunks, then refit models over them. For the early game, winning behavior was dictated by itemization, lane performance and objectives.</a:t>
            </a:r>
          </a:p>
        </p:txBody>
      </p:sp>
      <p:sp>
        <p:nvSpPr>
          <p:cNvPr id="4" name="Slide Number Placeholder 3"/>
          <p:cNvSpPr>
            <a:spLocks noGrp="1"/>
          </p:cNvSpPr>
          <p:nvPr>
            <p:ph type="sldNum" sz="quarter" idx="5"/>
          </p:nvPr>
        </p:nvSpPr>
        <p:spPr/>
        <p:txBody>
          <a:bodyPr/>
          <a:lstStyle/>
          <a:p>
            <a:fld id="{AEE5284E-927D-453E-9462-32365A6D11DE}" type="slidenum">
              <a:rPr lang="en-US" smtClean="0"/>
              <a:t>9</a:t>
            </a:fld>
            <a:endParaRPr lang="en-US"/>
          </a:p>
        </p:txBody>
      </p:sp>
    </p:spTree>
    <p:extLst>
      <p:ext uri="{BB962C8B-B14F-4D97-AF65-F5344CB8AC3E}">
        <p14:creationId xmlns:p14="http://schemas.microsoft.com/office/powerpoint/2010/main" val="3102306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C13D7A-3634-4D62-8627-4E0E31FCDF92}"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95631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19847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10027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7D3C875-DC28-421D-B2D6-D4BFEDBCAB89}"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66762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76200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C13D7A-3634-4D62-8627-4E0E31FCDF92}"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166826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C13D7A-3634-4D62-8627-4E0E31FCDF92}"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22772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13D7A-3634-4D62-8627-4E0E31FCDF92}"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3076963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AC13D7A-3634-4D62-8627-4E0E31FCDF92}" type="datetimeFigureOut">
              <a:rPr lang="en-US" smtClean="0"/>
              <a:t>9/15/2019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7D3C875-DC28-421D-B2D6-D4BFEDBCAB89}" type="slidenum">
              <a:rPr lang="en-US" smtClean="0"/>
              <a:t>‹#›</a:t>
            </a:fld>
            <a:endParaRPr lang="en-US"/>
          </a:p>
        </p:txBody>
      </p:sp>
    </p:spTree>
    <p:extLst>
      <p:ext uri="{BB962C8B-B14F-4D97-AF65-F5344CB8AC3E}">
        <p14:creationId xmlns:p14="http://schemas.microsoft.com/office/powerpoint/2010/main" val="1501609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13D7A-3634-4D62-8627-4E0E31FCDF92}"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121145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13D7A-3634-4D62-8627-4E0E31FCDF92}"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3061473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75420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C13D7A-3634-4D62-8627-4E0E31FCDF92}" type="datetimeFigureOut">
              <a:rPr lang="en-US" smtClean="0"/>
              <a:t>9/15/2019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351929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C13D7A-3634-4D62-8627-4E0E31FCDF92}"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725608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AC13D7A-3634-4D62-8627-4E0E31FCDF92}" type="datetimeFigureOut">
              <a:rPr lang="en-US" smtClean="0"/>
              <a:t>9/15/2019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299342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141975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13D7A-3634-4D62-8627-4E0E31FCDF92}"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3C875-DC28-421D-B2D6-D4BFEDBCAB89}" type="slidenum">
              <a:rPr lang="en-US" smtClean="0"/>
              <a:t>‹#›</a:t>
            </a:fld>
            <a:endParaRPr lang="en-US"/>
          </a:p>
        </p:txBody>
      </p:sp>
    </p:spTree>
    <p:extLst>
      <p:ext uri="{BB962C8B-B14F-4D97-AF65-F5344CB8AC3E}">
        <p14:creationId xmlns:p14="http://schemas.microsoft.com/office/powerpoint/2010/main" val="347834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C13D7A-3634-4D62-8627-4E0E31FCDF92}" type="datetimeFigureOut">
              <a:rPr lang="en-US" smtClean="0"/>
              <a:t>9/15/2019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7D3C875-DC28-421D-B2D6-D4BFEDBCAB89}" type="slidenum">
              <a:rPr lang="en-US" smtClean="0"/>
              <a:t>‹#›</a:t>
            </a:fld>
            <a:endParaRPr lang="en-US"/>
          </a:p>
        </p:txBody>
      </p:sp>
    </p:spTree>
    <p:extLst>
      <p:ext uri="{BB962C8B-B14F-4D97-AF65-F5344CB8AC3E}">
        <p14:creationId xmlns:p14="http://schemas.microsoft.com/office/powerpoint/2010/main" val="3889889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31.web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0.xml"/><Relationship Id="rId9" Type="http://schemas.openxmlformats.org/officeDocument/2006/relationships/hyperlink" Target="http://animusmedia.deviantart.com/art/DOTA-2-png-3377346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animusmedia.deviantart.com/art/DOTA-2-png-33773461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3.web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hyperlink" Target="http://animusmedia.deviantart.com/art/DOTA-2-png-337734619"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animusmedia.deviantart.com/art/DOTA-2-png-337734619" TargetMode="External"/><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4.webp"/><Relationship Id="rId5" Type="http://schemas.openxmlformats.org/officeDocument/2006/relationships/image" Target="../media/image4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webp"/><Relationship Id="rId5" Type="http://schemas.openxmlformats.org/officeDocument/2006/relationships/image" Target="../media/image40.jpg"/><Relationship Id="rId4" Type="http://schemas.openxmlformats.org/officeDocument/2006/relationships/hyperlink" Target="http://animusmedia.deviantart.com/art/DOTA-2-png-337734619"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hyperlink" Target="https://www.reddit.com/r/DotA2/comments/56vbr4/dota_2_update_main_client_october_10_2016/" TargetMode="External"/><Relationship Id="rId18" Type="http://schemas.openxmlformats.org/officeDocument/2006/relationships/image" Target="../media/image13.jpg"/><Relationship Id="rId3" Type="http://schemas.openxmlformats.org/officeDocument/2006/relationships/image" Target="../media/image6.jpg"/><Relationship Id="rId7" Type="http://schemas.openxmlformats.org/officeDocument/2006/relationships/hyperlink" Target="https://creativecommons.org/licenses/by-nc-sa/3.0/" TargetMode="External"/><Relationship Id="rId12" Type="http://schemas.openxmlformats.org/officeDocument/2006/relationships/image" Target="../media/image10.jpg"/><Relationship Id="rId17" Type="http://schemas.openxmlformats.org/officeDocument/2006/relationships/hyperlink" Target="https://www.digitaltrends.com/gaming/dota-2-international-2017-prize-pool-record/" TargetMode="External"/><Relationship Id="rId2" Type="http://schemas.openxmlformats.org/officeDocument/2006/relationships/notesSlide" Target="../notesSlides/notesSlide2.xml"/><Relationship Id="rId16"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ta2.gamepedia.com/Heroes/Mechanics" TargetMode="External"/><Relationship Id="rId11" Type="http://schemas.openxmlformats.org/officeDocument/2006/relationships/hyperlink" Target="https://dota2.gamepedia.com/Gold" TargetMode="External"/><Relationship Id="rId5" Type="http://schemas.openxmlformats.org/officeDocument/2006/relationships/image" Target="../media/image7.png"/><Relationship Id="rId15" Type="http://schemas.openxmlformats.org/officeDocument/2006/relationships/hyperlink" Target="https://dota2.gamepedia.com/Training" TargetMode="External"/><Relationship Id="rId10" Type="http://schemas.openxmlformats.org/officeDocument/2006/relationships/image" Target="../media/image9.png"/><Relationship Id="rId4" Type="http://schemas.openxmlformats.org/officeDocument/2006/relationships/hyperlink" Target="http://halycon450.deviantart.com/art/radiant-vs-dire-366937585" TargetMode="External"/><Relationship Id="rId9" Type="http://schemas.openxmlformats.org/officeDocument/2006/relationships/hyperlink" Target="https://venturebeat.com/2014/01/22/doat-2-made-around-80-million-in-microtransaction-revenues-in-2013-according-to-analyst-firm/" TargetMode="Externa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animusmedia.deviantart.com/art/DOTA-2-png-337734619"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hyperlink" Target="https://blog.h2o.ai/2018/02/new-features-h2o-3-18/" TargetMode="External"/><Relationship Id="rId3" Type="http://schemas.openxmlformats.org/officeDocument/2006/relationships/image" Target="../media/image16.jpg"/><Relationship Id="rId7" Type="http://schemas.openxmlformats.org/officeDocument/2006/relationships/image" Target="../media/image18.png"/><Relationship Id="rId12" Type="http://schemas.openxmlformats.org/officeDocument/2006/relationships/hyperlink" Target="http://animusmedia.deviantart.com/art/DOTA-2-png-33773461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Scikit-learn" TargetMode="External"/><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hyperlink" Target="http://www.dualshockers.com/2015/03/13/friday-the-13ths-jason-voorhees-is-ready-to-rumble-as-a-guest-fighter-in-mortal-kombat-x/" TargetMode="External"/><Relationship Id="rId4" Type="http://schemas.openxmlformats.org/officeDocument/2006/relationships/hyperlink" Target="http://www.flickr.com/photos/digitalstory/2679911705/" TargetMode="External"/><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animusmedia.deviantart.com/art/DOTA-2-png-337734619" TargetMode="Externa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hyperlink" Target="http://animusmedia.deviantart.com/art/DOTA-2-png-337734619" TargetMode="Externa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s://en.wikipedia.org/wiki/Boost_(drink)" TargetMode="External"/><Relationship Id="rId5" Type="http://schemas.openxmlformats.org/officeDocument/2006/relationships/diagramData" Target="../diagrams/data1.xml"/><Relationship Id="rId10" Type="http://schemas.openxmlformats.org/officeDocument/2006/relationships/image" Target="../media/image23.jpg"/><Relationship Id="rId4" Type="http://schemas.openxmlformats.org/officeDocument/2006/relationships/image" Target="../media/image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animusmedia.deviantart.com/art/DOTA-2-png-3377346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animusmedia.deviantart.com/art/DOTA-2-png-33773461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animusmedia.deviantart.com/art/DOTA-2-png-3377346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27" name="Rectangle 26">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descr="A picture containing building&#10;&#10;Description automatically generated">
            <a:extLst>
              <a:ext uri="{FF2B5EF4-FFF2-40B4-BE49-F238E27FC236}">
                <a16:creationId xmlns:a16="http://schemas.microsoft.com/office/drawing/2014/main" id="{4C332602-3F89-4661-9025-7D4DC2B9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0636" y="5073818"/>
            <a:ext cx="1257300" cy="1457325"/>
          </a:xfrm>
          <a:prstGeom prst="rect">
            <a:avLst/>
          </a:prstGeom>
        </p:spPr>
      </p:pic>
      <p:pic>
        <p:nvPicPr>
          <p:cNvPr id="24" name="Picture 23" descr="A picture containing indoor&#10;&#10;Description automatically generated">
            <a:extLst>
              <a:ext uri="{FF2B5EF4-FFF2-40B4-BE49-F238E27FC236}">
                <a16:creationId xmlns:a16="http://schemas.microsoft.com/office/drawing/2014/main" id="{337E1D21-8FB6-4EA1-B257-208D891071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88824" cy="6858000"/>
          </a:xfrm>
          <a:prstGeom prst="rect">
            <a:avLst/>
          </a:prstGeom>
        </p:spPr>
      </p:pic>
      <p:sp>
        <p:nvSpPr>
          <p:cNvPr id="2" name="Title 1">
            <a:extLst>
              <a:ext uri="{FF2B5EF4-FFF2-40B4-BE49-F238E27FC236}">
                <a16:creationId xmlns:a16="http://schemas.microsoft.com/office/drawing/2014/main" id="{56C53D7F-47C7-40D3-B6E2-91EB399933EB}"/>
              </a:ext>
            </a:extLst>
          </p:cNvPr>
          <p:cNvSpPr>
            <a:spLocks noGrp="1"/>
          </p:cNvSpPr>
          <p:nvPr>
            <p:ph type="ctrTitle"/>
          </p:nvPr>
        </p:nvSpPr>
        <p:spPr>
          <a:xfrm>
            <a:off x="8169693" y="5748445"/>
            <a:ext cx="6752110" cy="1373070"/>
          </a:xfrm>
        </p:spPr>
        <p:txBody>
          <a:bodyPr anchor="ctr">
            <a:normAutofit/>
          </a:bodyPr>
          <a:lstStyle/>
          <a:p>
            <a:pPr algn="l"/>
            <a:r>
              <a:rPr lang="en-US" sz="4800" dirty="0">
                <a:solidFill>
                  <a:srgbClr val="E7AE3C"/>
                </a:solidFill>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PLUS</a:t>
            </a:r>
          </a:p>
        </p:txBody>
      </p:sp>
      <p:sp>
        <p:nvSpPr>
          <p:cNvPr id="3" name="Subtitle 2">
            <a:extLst>
              <a:ext uri="{FF2B5EF4-FFF2-40B4-BE49-F238E27FC236}">
                <a16:creationId xmlns:a16="http://schemas.microsoft.com/office/drawing/2014/main" id="{5B1F12AB-E25F-4A10-8617-1F7E63524793}"/>
              </a:ext>
            </a:extLst>
          </p:cNvPr>
          <p:cNvSpPr>
            <a:spLocks noGrp="1"/>
          </p:cNvSpPr>
          <p:nvPr>
            <p:ph type="subTitle" idx="1"/>
          </p:nvPr>
        </p:nvSpPr>
        <p:spPr>
          <a:xfrm>
            <a:off x="10069286" y="2627399"/>
            <a:ext cx="1845164" cy="493647"/>
          </a:xfrm>
        </p:spPr>
        <p:txBody>
          <a:bodyPr>
            <a:normAutofit/>
          </a:bodyPr>
          <a:lstStyle/>
          <a:p>
            <a:pPr algn="l"/>
            <a:r>
              <a:rPr lang="en-US" dirty="0"/>
              <a:t>Jarvin Bayona</a:t>
            </a:r>
          </a:p>
        </p:txBody>
      </p:sp>
    </p:spTree>
    <p:extLst>
      <p:ext uri="{BB962C8B-B14F-4D97-AF65-F5344CB8AC3E}">
        <p14:creationId xmlns:p14="http://schemas.microsoft.com/office/powerpoint/2010/main" val="24517600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8"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2F0D-8A4D-426A-853F-BA256D5A9FD3}"/>
              </a:ext>
            </a:extLst>
          </p:cNvPr>
          <p:cNvSpPr>
            <a:spLocks noGrp="1"/>
          </p:cNvSpPr>
          <p:nvPr>
            <p:ph type="title"/>
          </p:nvPr>
        </p:nvSpPr>
        <p:spPr/>
        <p:txBody>
          <a:bodyPr/>
          <a:lstStyle/>
          <a:p>
            <a:r>
              <a:rPr lang="en-US" dirty="0"/>
              <a:t>Divide by time</a:t>
            </a:r>
          </a:p>
        </p:txBody>
      </p:sp>
      <p:graphicFrame>
        <p:nvGraphicFramePr>
          <p:cNvPr id="6" name="Table 5">
            <a:extLst>
              <a:ext uri="{FF2B5EF4-FFF2-40B4-BE49-F238E27FC236}">
                <a16:creationId xmlns:a16="http://schemas.microsoft.com/office/drawing/2014/main" id="{50830657-8D34-47D5-B740-B80C28EC254D}"/>
              </a:ext>
            </a:extLst>
          </p:cNvPr>
          <p:cNvGraphicFramePr>
            <a:graphicFrameLocks noGrp="1"/>
          </p:cNvGraphicFramePr>
          <p:nvPr>
            <p:extLst>
              <p:ext uri="{D42A27DB-BD31-4B8C-83A1-F6EECF244321}">
                <p14:modId xmlns:p14="http://schemas.microsoft.com/office/powerpoint/2010/main" val="929373164"/>
              </p:ext>
            </p:extLst>
          </p:nvPr>
        </p:nvGraphicFramePr>
        <p:xfrm>
          <a:off x="680321" y="2322245"/>
          <a:ext cx="3204633" cy="3628572"/>
        </p:xfrm>
        <a:graphic>
          <a:graphicData uri="http://schemas.openxmlformats.org/drawingml/2006/table">
            <a:tbl>
              <a:tblPr firstRow="1" bandRow="1">
                <a:tableStyleId>{5C22544A-7EE6-4342-B048-85BDC9FD1C3A}</a:tableStyleId>
              </a:tblPr>
              <a:tblGrid>
                <a:gridCol w="3204633">
                  <a:extLst>
                    <a:ext uri="{9D8B030D-6E8A-4147-A177-3AD203B41FA5}">
                      <a16:colId xmlns:a16="http://schemas.microsoft.com/office/drawing/2014/main" val="1189051937"/>
                    </a:ext>
                  </a:extLst>
                </a:gridCol>
              </a:tblGrid>
              <a:tr h="907143">
                <a:tc>
                  <a:txBody>
                    <a:bodyPr/>
                    <a:lstStyle/>
                    <a:p>
                      <a:r>
                        <a:rPr lang="en-US" sz="3600" dirty="0"/>
                        <a:t>Mid (15~30)</a:t>
                      </a:r>
                    </a:p>
                  </a:txBody>
                  <a:tcPr/>
                </a:tc>
                <a:extLst>
                  <a:ext uri="{0D108BD9-81ED-4DB2-BD59-A6C34878D82A}">
                    <a16:rowId xmlns:a16="http://schemas.microsoft.com/office/drawing/2014/main" val="1426231777"/>
                  </a:ext>
                </a:extLst>
              </a:tr>
              <a:tr h="907143">
                <a:tc>
                  <a:txBody>
                    <a:bodyPr/>
                    <a:lstStyle/>
                    <a:p>
                      <a:r>
                        <a:rPr lang="en-US" sz="3600" dirty="0"/>
                        <a:t>Kills</a:t>
                      </a:r>
                    </a:p>
                  </a:txBody>
                  <a:tcPr/>
                </a:tc>
                <a:extLst>
                  <a:ext uri="{0D108BD9-81ED-4DB2-BD59-A6C34878D82A}">
                    <a16:rowId xmlns:a16="http://schemas.microsoft.com/office/drawing/2014/main" val="216045652"/>
                  </a:ext>
                </a:extLst>
              </a:tr>
              <a:tr h="907143">
                <a:tc>
                  <a:txBody>
                    <a:bodyPr/>
                    <a:lstStyle/>
                    <a:p>
                      <a:r>
                        <a:rPr lang="en-US" sz="3600" dirty="0"/>
                        <a:t>Gold</a:t>
                      </a:r>
                    </a:p>
                  </a:txBody>
                  <a:tcPr/>
                </a:tc>
                <a:extLst>
                  <a:ext uri="{0D108BD9-81ED-4DB2-BD59-A6C34878D82A}">
                    <a16:rowId xmlns:a16="http://schemas.microsoft.com/office/drawing/2014/main" val="677326094"/>
                  </a:ext>
                </a:extLst>
              </a:tr>
              <a:tr h="907143">
                <a:tc>
                  <a:txBody>
                    <a:bodyPr/>
                    <a:lstStyle/>
                    <a:p>
                      <a:r>
                        <a:rPr lang="en-US" sz="3600" dirty="0"/>
                        <a:t>Items</a:t>
                      </a:r>
                    </a:p>
                  </a:txBody>
                  <a:tcPr/>
                </a:tc>
                <a:extLst>
                  <a:ext uri="{0D108BD9-81ED-4DB2-BD59-A6C34878D82A}">
                    <a16:rowId xmlns:a16="http://schemas.microsoft.com/office/drawing/2014/main" val="3415696087"/>
                  </a:ext>
                </a:extLst>
              </a:tr>
            </a:tbl>
          </a:graphicData>
        </a:graphic>
      </p:graphicFrame>
      <p:pic>
        <p:nvPicPr>
          <p:cNvPr id="9" name="MellowAngryEarwig-mobile">
            <a:hlinkClick r:id="" action="ppaction://media"/>
            <a:extLst>
              <a:ext uri="{FF2B5EF4-FFF2-40B4-BE49-F238E27FC236}">
                <a16:creationId xmlns:a16="http://schemas.microsoft.com/office/drawing/2014/main" id="{03D11ED5-DB1B-464C-BFF7-C4FC8E28EB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14800" y="2289810"/>
            <a:ext cx="3962400" cy="2278380"/>
          </a:xfrm>
          <a:prstGeom prst="rect">
            <a:avLst/>
          </a:prstGeom>
        </p:spPr>
      </p:pic>
      <p:pic>
        <p:nvPicPr>
          <p:cNvPr id="11" name="Picture 10" descr="A picture containing ground, cup, coffee, indoor&#10;&#10;Description automatically generated">
            <a:extLst>
              <a:ext uri="{FF2B5EF4-FFF2-40B4-BE49-F238E27FC236}">
                <a16:creationId xmlns:a16="http://schemas.microsoft.com/office/drawing/2014/main" id="{BA35E015-CBC1-4E13-89B8-F0F642189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4245" y="2289810"/>
            <a:ext cx="2539682" cy="2539682"/>
          </a:xfrm>
          <a:prstGeom prst="rect">
            <a:avLst/>
          </a:prstGeom>
        </p:spPr>
      </p:pic>
      <p:pic>
        <p:nvPicPr>
          <p:cNvPr id="13" name="Picture 12">
            <a:extLst>
              <a:ext uri="{FF2B5EF4-FFF2-40B4-BE49-F238E27FC236}">
                <a16:creationId xmlns:a16="http://schemas.microsoft.com/office/drawing/2014/main" id="{29862F2B-5980-4937-B626-5D22911355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4724400"/>
            <a:ext cx="2133600" cy="21336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48937872-B1D3-40A0-82D3-7A7D46AE576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0077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2F0D-8A4D-426A-853F-BA256D5A9FD3}"/>
              </a:ext>
            </a:extLst>
          </p:cNvPr>
          <p:cNvSpPr>
            <a:spLocks noGrp="1"/>
          </p:cNvSpPr>
          <p:nvPr>
            <p:ph type="title"/>
          </p:nvPr>
        </p:nvSpPr>
        <p:spPr/>
        <p:txBody>
          <a:bodyPr/>
          <a:lstStyle/>
          <a:p>
            <a:r>
              <a:rPr lang="en-US" dirty="0"/>
              <a:t>Divide by time</a:t>
            </a:r>
          </a:p>
        </p:txBody>
      </p:sp>
      <p:graphicFrame>
        <p:nvGraphicFramePr>
          <p:cNvPr id="7" name="Table 6">
            <a:extLst>
              <a:ext uri="{FF2B5EF4-FFF2-40B4-BE49-F238E27FC236}">
                <a16:creationId xmlns:a16="http://schemas.microsoft.com/office/drawing/2014/main" id="{BDEB6EAD-ADA7-4571-9D04-487E5967D023}"/>
              </a:ext>
            </a:extLst>
          </p:cNvPr>
          <p:cNvGraphicFramePr>
            <a:graphicFrameLocks noGrp="1"/>
          </p:cNvGraphicFramePr>
          <p:nvPr>
            <p:extLst>
              <p:ext uri="{D42A27DB-BD31-4B8C-83A1-F6EECF244321}">
                <p14:modId xmlns:p14="http://schemas.microsoft.com/office/powerpoint/2010/main" val="3207224747"/>
              </p:ext>
            </p:extLst>
          </p:nvPr>
        </p:nvGraphicFramePr>
        <p:xfrm>
          <a:off x="680321" y="2365828"/>
          <a:ext cx="3204633" cy="3910149"/>
        </p:xfrm>
        <a:graphic>
          <a:graphicData uri="http://schemas.openxmlformats.org/drawingml/2006/table">
            <a:tbl>
              <a:tblPr firstRow="1" bandRow="1">
                <a:tableStyleId>{5C22544A-7EE6-4342-B048-85BDC9FD1C3A}</a:tableStyleId>
              </a:tblPr>
              <a:tblGrid>
                <a:gridCol w="3204633">
                  <a:extLst>
                    <a:ext uri="{9D8B030D-6E8A-4147-A177-3AD203B41FA5}">
                      <a16:colId xmlns:a16="http://schemas.microsoft.com/office/drawing/2014/main" val="978129817"/>
                    </a:ext>
                  </a:extLst>
                </a:gridCol>
              </a:tblGrid>
              <a:tr h="907143">
                <a:tc>
                  <a:txBody>
                    <a:bodyPr/>
                    <a:lstStyle/>
                    <a:p>
                      <a:r>
                        <a:rPr lang="en-US" sz="3600" dirty="0"/>
                        <a:t>Late (30~)</a:t>
                      </a:r>
                    </a:p>
                  </a:txBody>
                  <a:tcPr/>
                </a:tc>
                <a:extLst>
                  <a:ext uri="{0D108BD9-81ED-4DB2-BD59-A6C34878D82A}">
                    <a16:rowId xmlns:a16="http://schemas.microsoft.com/office/drawing/2014/main" val="131674818"/>
                  </a:ext>
                </a:extLst>
              </a:tr>
              <a:tr h="907143">
                <a:tc>
                  <a:txBody>
                    <a:bodyPr/>
                    <a:lstStyle/>
                    <a:p>
                      <a:r>
                        <a:rPr lang="en-US" sz="3600" dirty="0"/>
                        <a:t>Hero composition</a:t>
                      </a:r>
                    </a:p>
                  </a:txBody>
                  <a:tcPr/>
                </a:tc>
                <a:extLst>
                  <a:ext uri="{0D108BD9-81ED-4DB2-BD59-A6C34878D82A}">
                    <a16:rowId xmlns:a16="http://schemas.microsoft.com/office/drawing/2014/main" val="61923715"/>
                  </a:ext>
                </a:extLst>
              </a:tr>
              <a:tr h="907143">
                <a:tc>
                  <a:txBody>
                    <a:bodyPr/>
                    <a:lstStyle/>
                    <a:p>
                      <a:r>
                        <a:rPr lang="en-US" sz="3600" dirty="0"/>
                        <a:t>Gold</a:t>
                      </a:r>
                    </a:p>
                  </a:txBody>
                  <a:tcPr/>
                </a:tc>
                <a:extLst>
                  <a:ext uri="{0D108BD9-81ED-4DB2-BD59-A6C34878D82A}">
                    <a16:rowId xmlns:a16="http://schemas.microsoft.com/office/drawing/2014/main" val="733663838"/>
                  </a:ext>
                </a:extLst>
              </a:tr>
              <a:tr h="907143">
                <a:tc>
                  <a:txBody>
                    <a:bodyPr/>
                    <a:lstStyle/>
                    <a:p>
                      <a:r>
                        <a:rPr lang="en-US" sz="3600" dirty="0"/>
                        <a:t>Items</a:t>
                      </a:r>
                    </a:p>
                  </a:txBody>
                  <a:tcPr/>
                </a:tc>
                <a:extLst>
                  <a:ext uri="{0D108BD9-81ED-4DB2-BD59-A6C34878D82A}">
                    <a16:rowId xmlns:a16="http://schemas.microsoft.com/office/drawing/2014/main" val="3032448551"/>
                  </a:ext>
                </a:extLst>
              </a:tr>
            </a:tbl>
          </a:graphicData>
        </a:graphic>
      </p:graphicFrame>
      <p:pic>
        <p:nvPicPr>
          <p:cNvPr id="4" name="Picture 3">
            <a:extLst>
              <a:ext uri="{FF2B5EF4-FFF2-40B4-BE49-F238E27FC236}">
                <a16:creationId xmlns:a16="http://schemas.microsoft.com/office/drawing/2014/main" id="{E56DCDD0-5064-4EA2-82A6-879FC6DB9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087" y="2496184"/>
            <a:ext cx="3475653" cy="1824718"/>
          </a:xfrm>
          <a:prstGeom prst="rect">
            <a:avLst/>
          </a:prstGeom>
        </p:spPr>
      </p:pic>
      <p:pic>
        <p:nvPicPr>
          <p:cNvPr id="8" name="Picture 7" descr="A picture containing ground, cup, coffee, indoor&#10;&#10;Description automatically generated">
            <a:extLst>
              <a:ext uri="{FF2B5EF4-FFF2-40B4-BE49-F238E27FC236}">
                <a16:creationId xmlns:a16="http://schemas.microsoft.com/office/drawing/2014/main" id="{210A78E7-39E7-4FB6-AE28-F0EA65557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48" y="2257153"/>
            <a:ext cx="2539682" cy="2539682"/>
          </a:xfrm>
          <a:prstGeom prst="rect">
            <a:avLst/>
          </a:prstGeom>
        </p:spPr>
      </p:pic>
      <p:pic>
        <p:nvPicPr>
          <p:cNvPr id="9" name="Picture 8">
            <a:extLst>
              <a:ext uri="{FF2B5EF4-FFF2-40B4-BE49-F238E27FC236}">
                <a16:creationId xmlns:a16="http://schemas.microsoft.com/office/drawing/2014/main" id="{40C9BFE4-F608-4046-897E-53CB686A6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347" y="5219822"/>
            <a:ext cx="3054786" cy="1400111"/>
          </a:xfrm>
          <a:prstGeom prst="rect">
            <a:avLst/>
          </a:prstGeom>
        </p:spPr>
      </p:pic>
      <p:pic>
        <p:nvPicPr>
          <p:cNvPr id="10" name="Picture 9" descr="A close up of a logo&#10;&#10;Description automatically generated">
            <a:extLst>
              <a:ext uri="{FF2B5EF4-FFF2-40B4-BE49-F238E27FC236}">
                <a16:creationId xmlns:a16="http://schemas.microsoft.com/office/drawing/2014/main" id="{FECB9167-7605-428B-B2D9-F1D0D465EF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4458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3E4AD1-5D64-46E5-ABC6-C426A6263A27}"/>
              </a:ext>
            </a:extLst>
          </p:cNvPr>
          <p:cNvSpPr>
            <a:spLocks noGrp="1"/>
          </p:cNvSpPr>
          <p:nvPr>
            <p:ph type="title"/>
          </p:nvPr>
        </p:nvSpPr>
        <p:spPr>
          <a:xfrm>
            <a:off x="680321" y="2063262"/>
            <a:ext cx="3739279" cy="2661052"/>
          </a:xfrm>
        </p:spPr>
        <p:txBody>
          <a:bodyPr>
            <a:normAutofit/>
          </a:bodyPr>
          <a:lstStyle/>
          <a:p>
            <a:pPr algn="r"/>
            <a:r>
              <a:rPr lang="en-US" sz="4400"/>
              <a:t>Next Steps</a:t>
            </a:r>
          </a:p>
        </p:txBody>
      </p:sp>
      <p:graphicFrame>
        <p:nvGraphicFramePr>
          <p:cNvPr id="5" name="Content Placeholder 2">
            <a:extLst>
              <a:ext uri="{FF2B5EF4-FFF2-40B4-BE49-F238E27FC236}">
                <a16:creationId xmlns:a16="http://schemas.microsoft.com/office/drawing/2014/main" id="{7404BED5-0BF2-4EB7-AC67-7E1932447337}"/>
              </a:ext>
            </a:extLst>
          </p:cNvPr>
          <p:cNvGraphicFramePr>
            <a:graphicFrameLocks noGrp="1"/>
          </p:cNvGraphicFramePr>
          <p:nvPr>
            <p:ph idx="1"/>
            <p:extLst>
              <p:ext uri="{D42A27DB-BD31-4B8C-83A1-F6EECF244321}">
                <p14:modId xmlns:p14="http://schemas.microsoft.com/office/powerpoint/2010/main" val="301898228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502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AC5DAA07-1DC7-41DA-840A-C93CBF6C20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pic>
        <p:nvPicPr>
          <p:cNvPr id="4" name="Picture 3" descr="A screen shot of a computer&#10;&#10;Description automatically generated">
            <a:extLst>
              <a:ext uri="{FF2B5EF4-FFF2-40B4-BE49-F238E27FC236}">
                <a16:creationId xmlns:a16="http://schemas.microsoft.com/office/drawing/2014/main" id="{2BDB23EA-9ACD-4E2A-AF98-79993C25B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930" y="1396812"/>
            <a:ext cx="6666139" cy="4064376"/>
          </a:xfrm>
          <a:prstGeom prst="rect">
            <a:avLst/>
          </a:prstGeom>
        </p:spPr>
      </p:pic>
    </p:spTree>
    <p:extLst>
      <p:ext uri="{BB962C8B-B14F-4D97-AF65-F5344CB8AC3E}">
        <p14:creationId xmlns:p14="http://schemas.microsoft.com/office/powerpoint/2010/main" val="182302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iphy">
            <a:hlinkClick r:id="" action="ppaction://media"/>
            <a:extLst>
              <a:ext uri="{FF2B5EF4-FFF2-40B4-BE49-F238E27FC236}">
                <a16:creationId xmlns:a16="http://schemas.microsoft.com/office/drawing/2014/main" id="{F3E08A6C-7A0D-4DF2-AC21-C6C115989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9819" y="2047819"/>
            <a:ext cx="7212361" cy="4056953"/>
          </a:xfrm>
          <a:prstGeom prst="rect">
            <a:avLst/>
          </a:prstGeom>
        </p:spPr>
      </p:pic>
      <p:sp>
        <p:nvSpPr>
          <p:cNvPr id="2" name="Title 1">
            <a:extLst>
              <a:ext uri="{FF2B5EF4-FFF2-40B4-BE49-F238E27FC236}">
                <a16:creationId xmlns:a16="http://schemas.microsoft.com/office/drawing/2014/main" id="{C53D0C12-ADDA-4554-8A70-204E9E475E90}"/>
              </a:ext>
            </a:extLst>
          </p:cNvPr>
          <p:cNvSpPr>
            <a:spLocks noGrp="1"/>
          </p:cNvSpPr>
          <p:nvPr>
            <p:ph type="title"/>
          </p:nvPr>
        </p:nvSpPr>
        <p:spPr/>
        <p:txBody>
          <a:bodyPr/>
          <a:lstStyle/>
          <a:p>
            <a:r>
              <a:rPr lang="en-US" dirty="0"/>
              <a:t>A little bit more background</a:t>
            </a:r>
          </a:p>
        </p:txBody>
      </p:sp>
      <p:pic>
        <p:nvPicPr>
          <p:cNvPr id="5" name="Content Placeholder 4" descr="A close up of a blackboard&#10;&#10;Description automatically generated">
            <a:extLst>
              <a:ext uri="{FF2B5EF4-FFF2-40B4-BE49-F238E27FC236}">
                <a16:creationId xmlns:a16="http://schemas.microsoft.com/office/drawing/2014/main" id="{910283F0-4BC1-4282-B4E9-7BCC6F4E986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601678" y="1834166"/>
            <a:ext cx="9265627" cy="5009230"/>
          </a:xfrm>
        </p:spPr>
      </p:pic>
      <p:pic>
        <p:nvPicPr>
          <p:cNvPr id="7" name="Picture 6" descr="A close up of a logo&#10;&#10;Description automatically generated">
            <a:extLst>
              <a:ext uri="{FF2B5EF4-FFF2-40B4-BE49-F238E27FC236}">
                <a16:creationId xmlns:a16="http://schemas.microsoft.com/office/drawing/2014/main" id="{AC09EF2B-D4D9-48F4-B9FC-A9B164836C6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5964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14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AC5DAA07-1DC7-41DA-840A-C93CBF6C20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pic>
        <p:nvPicPr>
          <p:cNvPr id="4" name="Picture 3" descr="A screen shot of a computer&#10;&#10;Description automatically generated">
            <a:extLst>
              <a:ext uri="{FF2B5EF4-FFF2-40B4-BE49-F238E27FC236}">
                <a16:creationId xmlns:a16="http://schemas.microsoft.com/office/drawing/2014/main" id="{2BDB23EA-9ACD-4E2A-AF98-79993C25B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930" y="1396812"/>
            <a:ext cx="6666139" cy="4064376"/>
          </a:xfrm>
          <a:prstGeom prst="rect">
            <a:avLst/>
          </a:prstGeom>
        </p:spPr>
      </p:pic>
      <p:pic>
        <p:nvPicPr>
          <p:cNvPr id="5" name="Picture 4">
            <a:extLst>
              <a:ext uri="{FF2B5EF4-FFF2-40B4-BE49-F238E27FC236}">
                <a16:creationId xmlns:a16="http://schemas.microsoft.com/office/drawing/2014/main" id="{BE8BD2C8-FB71-4BDB-9BCA-8F0D4F2EB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950" y="537583"/>
            <a:ext cx="5210175" cy="2305050"/>
          </a:xfrm>
          <a:prstGeom prst="rect">
            <a:avLst/>
          </a:prstGeom>
        </p:spPr>
      </p:pic>
      <p:pic>
        <p:nvPicPr>
          <p:cNvPr id="38" name="Picture 37">
            <a:extLst>
              <a:ext uri="{FF2B5EF4-FFF2-40B4-BE49-F238E27FC236}">
                <a16:creationId xmlns:a16="http://schemas.microsoft.com/office/drawing/2014/main" id="{73CD9EF3-0E34-4461-BB4D-C512236E8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358" y="4308663"/>
            <a:ext cx="5210175" cy="2305050"/>
          </a:xfrm>
          <a:prstGeom prst="rect">
            <a:avLst/>
          </a:prstGeom>
        </p:spPr>
      </p:pic>
      <p:pic>
        <p:nvPicPr>
          <p:cNvPr id="39" name="Picture 38">
            <a:extLst>
              <a:ext uri="{FF2B5EF4-FFF2-40B4-BE49-F238E27FC236}">
                <a16:creationId xmlns:a16="http://schemas.microsoft.com/office/drawing/2014/main" id="{F74C7C88-2BA1-4465-BB1B-12D1457D1A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578" y="1347772"/>
            <a:ext cx="6692592" cy="2960891"/>
          </a:xfrm>
          <a:prstGeom prst="rect">
            <a:avLst/>
          </a:prstGeom>
        </p:spPr>
      </p:pic>
      <p:pic>
        <p:nvPicPr>
          <p:cNvPr id="40" name="Picture 39">
            <a:extLst>
              <a:ext uri="{FF2B5EF4-FFF2-40B4-BE49-F238E27FC236}">
                <a16:creationId xmlns:a16="http://schemas.microsoft.com/office/drawing/2014/main" id="{27E15EC6-1380-4280-821F-52E61C056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426892" y="2596047"/>
            <a:ext cx="5210175" cy="2305050"/>
          </a:xfrm>
          <a:prstGeom prst="rect">
            <a:avLst/>
          </a:prstGeom>
        </p:spPr>
      </p:pic>
      <p:pic>
        <p:nvPicPr>
          <p:cNvPr id="41" name="Picture 40">
            <a:extLst>
              <a:ext uri="{FF2B5EF4-FFF2-40B4-BE49-F238E27FC236}">
                <a16:creationId xmlns:a16="http://schemas.microsoft.com/office/drawing/2014/main" id="{6FB08522-FB98-4025-A6AD-CEAD63FCE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6791" y="2136344"/>
            <a:ext cx="5210175" cy="2305050"/>
          </a:xfrm>
          <a:prstGeom prst="rect">
            <a:avLst/>
          </a:prstGeom>
        </p:spPr>
      </p:pic>
      <p:pic>
        <p:nvPicPr>
          <p:cNvPr id="42" name="Picture 41">
            <a:extLst>
              <a:ext uri="{FF2B5EF4-FFF2-40B4-BE49-F238E27FC236}">
                <a16:creationId xmlns:a16="http://schemas.microsoft.com/office/drawing/2014/main" id="{1B1CB2A8-AE09-4DDA-A913-477615A4DC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43936">
            <a:off x="2442861" y="2398344"/>
            <a:ext cx="5210175" cy="2305050"/>
          </a:xfrm>
          <a:prstGeom prst="rect">
            <a:avLst/>
          </a:prstGeom>
        </p:spPr>
      </p:pic>
      <p:pic>
        <p:nvPicPr>
          <p:cNvPr id="43" name="Picture 42">
            <a:extLst>
              <a:ext uri="{FF2B5EF4-FFF2-40B4-BE49-F238E27FC236}">
                <a16:creationId xmlns:a16="http://schemas.microsoft.com/office/drawing/2014/main" id="{F434A9A0-CAFD-46EC-B737-60B8853BB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1935">
            <a:off x="6102153" y="3050431"/>
            <a:ext cx="5210175" cy="2305050"/>
          </a:xfrm>
          <a:prstGeom prst="rect">
            <a:avLst/>
          </a:prstGeom>
        </p:spPr>
      </p:pic>
      <p:pic>
        <p:nvPicPr>
          <p:cNvPr id="44" name="Picture 43">
            <a:extLst>
              <a:ext uri="{FF2B5EF4-FFF2-40B4-BE49-F238E27FC236}">
                <a16:creationId xmlns:a16="http://schemas.microsoft.com/office/drawing/2014/main" id="{1193B2AE-E8E5-4A16-9192-0759B8CB5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7246" y="4296118"/>
            <a:ext cx="5210175" cy="2305050"/>
          </a:xfrm>
          <a:prstGeom prst="rect">
            <a:avLst/>
          </a:prstGeom>
        </p:spPr>
      </p:pic>
      <p:pic>
        <p:nvPicPr>
          <p:cNvPr id="45" name="Picture 44">
            <a:extLst>
              <a:ext uri="{FF2B5EF4-FFF2-40B4-BE49-F238E27FC236}">
                <a16:creationId xmlns:a16="http://schemas.microsoft.com/office/drawing/2014/main" id="{AD09F3EF-45B3-46DC-BB3F-0CC037BAF7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8352">
            <a:off x="767805" y="2136344"/>
            <a:ext cx="5210175" cy="2305050"/>
          </a:xfrm>
          <a:prstGeom prst="rect">
            <a:avLst/>
          </a:prstGeom>
        </p:spPr>
      </p:pic>
      <p:pic>
        <p:nvPicPr>
          <p:cNvPr id="46" name="Picture 45">
            <a:extLst>
              <a:ext uri="{FF2B5EF4-FFF2-40B4-BE49-F238E27FC236}">
                <a16:creationId xmlns:a16="http://schemas.microsoft.com/office/drawing/2014/main" id="{582D1F7C-36E9-4E64-840A-73659E4F7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791588">
            <a:off x="6823980" y="1818895"/>
            <a:ext cx="5210175" cy="2305050"/>
          </a:xfrm>
          <a:prstGeom prst="rect">
            <a:avLst/>
          </a:prstGeom>
        </p:spPr>
      </p:pic>
      <p:pic>
        <p:nvPicPr>
          <p:cNvPr id="47" name="Picture 46">
            <a:extLst>
              <a:ext uri="{FF2B5EF4-FFF2-40B4-BE49-F238E27FC236}">
                <a16:creationId xmlns:a16="http://schemas.microsoft.com/office/drawing/2014/main" id="{9CE4FE9A-5584-4782-AC7D-30C2855088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466" y="863201"/>
            <a:ext cx="11923251" cy="5275003"/>
          </a:xfrm>
          <a:prstGeom prst="rect">
            <a:avLst/>
          </a:prstGeom>
        </p:spPr>
      </p:pic>
      <p:pic>
        <p:nvPicPr>
          <p:cNvPr id="48" name="Picture 47">
            <a:extLst>
              <a:ext uri="{FF2B5EF4-FFF2-40B4-BE49-F238E27FC236}">
                <a16:creationId xmlns:a16="http://schemas.microsoft.com/office/drawing/2014/main" id="{AE5CB994-CADE-436B-A91C-EA3B10DC1A61}"/>
              </a:ext>
            </a:extLst>
          </p:cNvPr>
          <p:cNvPicPr>
            <a:picLocks noChangeAspect="1"/>
          </p:cNvPicPr>
          <p:nvPr/>
        </p:nvPicPr>
        <p:blipFill>
          <a:blip r:embed="rId7"/>
          <a:stretch>
            <a:fillRect/>
          </a:stretch>
        </p:blipFill>
        <p:spPr>
          <a:xfrm>
            <a:off x="1705458" y="4234245"/>
            <a:ext cx="4423205" cy="1065534"/>
          </a:xfrm>
          <a:prstGeom prst="rect">
            <a:avLst/>
          </a:prstGeom>
        </p:spPr>
      </p:pic>
    </p:spTree>
    <p:extLst>
      <p:ext uri="{BB962C8B-B14F-4D97-AF65-F5344CB8AC3E}">
        <p14:creationId xmlns:p14="http://schemas.microsoft.com/office/powerpoint/2010/main" val="176578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60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600"/>
                            </p:stCondLst>
                            <p:childTnLst>
                              <p:par>
                                <p:cTn id="17" presetID="1" presetClass="entr" presetSubtype="0" fill="hold" nodeType="afterEffect">
                                  <p:stCondLst>
                                    <p:cond delay="50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3100"/>
                            </p:stCondLst>
                            <p:childTnLst>
                              <p:par>
                                <p:cTn id="20" presetID="1" presetClass="entr" presetSubtype="0" fill="hold" nodeType="afterEffect">
                                  <p:stCondLst>
                                    <p:cond delay="50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3600"/>
                            </p:stCondLst>
                            <p:childTnLst>
                              <p:par>
                                <p:cTn id="23" presetID="1" presetClass="entr" presetSubtype="0" fill="hold" nodeType="afterEffect">
                                  <p:stCondLst>
                                    <p:cond delay="400"/>
                                  </p:stCondLst>
                                  <p:childTnLst>
                                    <p:set>
                                      <p:cBhvr>
                                        <p:cTn id="24" dur="1" fill="hold">
                                          <p:stCondLst>
                                            <p:cond delay="0"/>
                                          </p:stCondLst>
                                        </p:cTn>
                                        <p:tgtEl>
                                          <p:spTgt spid="4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nodeType="afterEffect">
                                  <p:stCondLst>
                                    <p:cond delay="800"/>
                                  </p:stCondLst>
                                  <p:childTnLst>
                                    <p:set>
                                      <p:cBhvr>
                                        <p:cTn id="27" dur="1" fill="hold">
                                          <p:stCondLst>
                                            <p:cond delay="0"/>
                                          </p:stCondLst>
                                        </p:cTn>
                                        <p:tgtEl>
                                          <p:spTgt spid="44"/>
                                        </p:tgtEl>
                                        <p:attrNameLst>
                                          <p:attrName>style.visibility</p:attrName>
                                        </p:attrNameLst>
                                      </p:cBhvr>
                                      <p:to>
                                        <p:strVal val="visible"/>
                                      </p:to>
                                    </p:set>
                                  </p:childTnLst>
                                </p:cTn>
                              </p:par>
                            </p:childTnLst>
                          </p:cTn>
                        </p:par>
                        <p:par>
                          <p:cTn id="28" fill="hold">
                            <p:stCondLst>
                              <p:cond delay="4800"/>
                            </p:stCondLst>
                            <p:childTnLst>
                              <p:par>
                                <p:cTn id="29" presetID="1" presetClass="entr" presetSubtype="0" fill="hold" nodeType="afterEffect">
                                  <p:stCondLst>
                                    <p:cond delay="1000"/>
                                  </p:stCondLst>
                                  <p:childTnLst>
                                    <p:set>
                                      <p:cBhvr>
                                        <p:cTn id="30" dur="1" fill="hold">
                                          <p:stCondLst>
                                            <p:cond delay="0"/>
                                          </p:stCondLst>
                                        </p:cTn>
                                        <p:tgtEl>
                                          <p:spTgt spid="45"/>
                                        </p:tgtEl>
                                        <p:attrNameLst>
                                          <p:attrName>style.visibility</p:attrName>
                                        </p:attrNameLst>
                                      </p:cBhvr>
                                      <p:to>
                                        <p:strVal val="visible"/>
                                      </p:to>
                                    </p:set>
                                  </p:childTnLst>
                                </p:cTn>
                              </p:par>
                            </p:childTnLst>
                          </p:cTn>
                        </p:par>
                        <p:par>
                          <p:cTn id="31" fill="hold">
                            <p:stCondLst>
                              <p:cond delay="5800"/>
                            </p:stCondLst>
                            <p:childTnLst>
                              <p:par>
                                <p:cTn id="32" presetID="1" presetClass="entr" presetSubtype="0" fill="hold" nodeType="afterEffect">
                                  <p:stCondLst>
                                    <p:cond delay="500"/>
                                  </p:stCondLst>
                                  <p:childTnLst>
                                    <p:set>
                                      <p:cBhvr>
                                        <p:cTn id="33" dur="1" fill="hold">
                                          <p:stCondLst>
                                            <p:cond delay="0"/>
                                          </p:stCondLst>
                                        </p:cTn>
                                        <p:tgtEl>
                                          <p:spTgt spid="46"/>
                                        </p:tgtEl>
                                        <p:attrNameLst>
                                          <p:attrName>style.visibility</p:attrName>
                                        </p:attrNameLst>
                                      </p:cBhvr>
                                      <p:to>
                                        <p:strVal val="visible"/>
                                      </p:to>
                                    </p:set>
                                  </p:childTnLst>
                                </p:cTn>
                              </p:par>
                            </p:childTnLst>
                          </p:cTn>
                        </p:par>
                        <p:par>
                          <p:cTn id="34" fill="hold">
                            <p:stCondLst>
                              <p:cond delay="6300"/>
                            </p:stCondLst>
                            <p:childTnLst>
                              <p:par>
                                <p:cTn id="35" presetID="1" presetClass="entr" presetSubtype="0" fill="hold" nodeType="afterEffect">
                                  <p:stCondLst>
                                    <p:cond delay="40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40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70F6-EF45-436D-92EA-A65B09B7A026}"/>
              </a:ext>
            </a:extLst>
          </p:cNvPr>
          <p:cNvSpPr>
            <a:spLocks noGrp="1"/>
          </p:cNvSpPr>
          <p:nvPr>
            <p:ph type="title"/>
          </p:nvPr>
        </p:nvSpPr>
        <p:spPr/>
        <p:txBody>
          <a:bodyPr/>
          <a:lstStyle/>
          <a:p>
            <a:r>
              <a:rPr lang="en-US" dirty="0"/>
              <a:t>Appendix</a:t>
            </a:r>
          </a:p>
        </p:txBody>
      </p:sp>
      <p:pic>
        <p:nvPicPr>
          <p:cNvPr id="5122" name="Picture 2">
            <a:extLst>
              <a:ext uri="{FF2B5EF4-FFF2-40B4-BE49-F238E27FC236}">
                <a16:creationId xmlns:a16="http://schemas.microsoft.com/office/drawing/2014/main" id="{456FB7A0-B5A7-49C1-B14A-649E191AA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1455"/>
            <a:ext cx="6347899" cy="453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1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70F6-EF45-436D-92EA-A65B09B7A026}"/>
              </a:ext>
            </a:extLst>
          </p:cNvPr>
          <p:cNvSpPr>
            <a:spLocks noGrp="1"/>
          </p:cNvSpPr>
          <p:nvPr>
            <p:ph type="title"/>
          </p:nvPr>
        </p:nvSpPr>
        <p:spPr/>
        <p:txBody>
          <a:bodyPr/>
          <a:lstStyle/>
          <a:p>
            <a:r>
              <a:rPr lang="en-US" dirty="0"/>
              <a:t>Appendix</a:t>
            </a:r>
          </a:p>
        </p:txBody>
      </p:sp>
      <p:pic>
        <p:nvPicPr>
          <p:cNvPr id="8194" name="Picture 2">
            <a:extLst>
              <a:ext uri="{FF2B5EF4-FFF2-40B4-BE49-F238E27FC236}">
                <a16:creationId xmlns:a16="http://schemas.microsoft.com/office/drawing/2014/main" id="{E7FD4544-A31C-45BE-931B-75136C490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09" y="2496910"/>
            <a:ext cx="5386476" cy="384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15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012E-8881-470B-880F-2710B9CD8228}"/>
              </a:ext>
            </a:extLst>
          </p:cNvPr>
          <p:cNvSpPr>
            <a:spLocks noGrp="1"/>
          </p:cNvSpPr>
          <p:nvPr>
            <p:ph type="title"/>
          </p:nvPr>
        </p:nvSpPr>
        <p:spPr/>
        <p:txBody>
          <a:bodyPr/>
          <a:lstStyle/>
          <a:p>
            <a:r>
              <a:rPr lang="en-US" dirty="0"/>
              <a:t>Some background of the game</a:t>
            </a:r>
          </a:p>
        </p:txBody>
      </p:sp>
      <p:sp>
        <p:nvSpPr>
          <p:cNvPr id="3" name="Content Placeholder 2">
            <a:extLst>
              <a:ext uri="{FF2B5EF4-FFF2-40B4-BE49-F238E27FC236}">
                <a16:creationId xmlns:a16="http://schemas.microsoft.com/office/drawing/2014/main" id="{2BB48417-3AA9-45FE-9BE2-B97723D28D37}"/>
              </a:ext>
            </a:extLst>
          </p:cNvPr>
          <p:cNvSpPr>
            <a:spLocks noGrp="1"/>
          </p:cNvSpPr>
          <p:nvPr>
            <p:ph idx="1"/>
          </p:nvPr>
        </p:nvSpPr>
        <p:spPr/>
        <p:txBody>
          <a:bodyPr/>
          <a:lstStyle/>
          <a:p>
            <a:r>
              <a:rPr lang="en-US" dirty="0"/>
              <a:t>Team game (5 each)</a:t>
            </a:r>
          </a:p>
          <a:p>
            <a:r>
              <a:rPr lang="en-US" dirty="0"/>
              <a:t>Lots of characters</a:t>
            </a:r>
          </a:p>
          <a:p>
            <a:r>
              <a:rPr lang="en-US" dirty="0"/>
              <a:t>Lots of Items</a:t>
            </a:r>
          </a:p>
          <a:p>
            <a:r>
              <a:rPr lang="en-US" dirty="0"/>
              <a:t>Lots of resources</a:t>
            </a:r>
          </a:p>
          <a:p>
            <a:r>
              <a:rPr lang="en-US" dirty="0"/>
              <a:t>Lots of objectives</a:t>
            </a:r>
          </a:p>
          <a:p>
            <a:r>
              <a:rPr lang="en-US" dirty="0"/>
              <a:t>Lots of money</a:t>
            </a:r>
          </a:p>
          <a:p>
            <a:endParaRPr lang="en-US" dirty="0"/>
          </a:p>
        </p:txBody>
      </p:sp>
      <p:pic>
        <p:nvPicPr>
          <p:cNvPr id="5" name="Picture 4" descr="A picture containing animal&#10;&#10;Description automatically generated">
            <a:extLst>
              <a:ext uri="{FF2B5EF4-FFF2-40B4-BE49-F238E27FC236}">
                <a16:creationId xmlns:a16="http://schemas.microsoft.com/office/drawing/2014/main" id="{DE298BEC-AC90-47E5-800A-4214C8BB12A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49706" y="2336873"/>
            <a:ext cx="6461973" cy="2285923"/>
          </a:xfrm>
          <a:prstGeom prst="rect">
            <a:avLst/>
          </a:prstGeom>
        </p:spPr>
      </p:pic>
      <p:pic>
        <p:nvPicPr>
          <p:cNvPr id="8" name="Picture 7" descr="A group of stuffed animals&#10;&#10;Description automatically generated">
            <a:extLst>
              <a:ext uri="{FF2B5EF4-FFF2-40B4-BE49-F238E27FC236}">
                <a16:creationId xmlns:a16="http://schemas.microsoft.com/office/drawing/2014/main" id="{1BAE0911-A0D9-431E-8F2B-957B73DE4F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8924" y="1671217"/>
            <a:ext cx="5483535" cy="4264972"/>
          </a:xfrm>
          <a:prstGeom prst="rect">
            <a:avLst/>
          </a:prstGeom>
        </p:spPr>
      </p:pic>
      <p:sp>
        <p:nvSpPr>
          <p:cNvPr id="9" name="TextBox 8">
            <a:extLst>
              <a:ext uri="{FF2B5EF4-FFF2-40B4-BE49-F238E27FC236}">
                <a16:creationId xmlns:a16="http://schemas.microsoft.com/office/drawing/2014/main" id="{8769057E-6C60-4697-BED1-DBB50F51B58F}"/>
              </a:ext>
            </a:extLst>
          </p:cNvPr>
          <p:cNvSpPr txBox="1"/>
          <p:nvPr/>
        </p:nvSpPr>
        <p:spPr>
          <a:xfrm>
            <a:off x="5348089" y="8446168"/>
            <a:ext cx="5483535" cy="230832"/>
          </a:xfrm>
          <a:prstGeom prst="rect">
            <a:avLst/>
          </a:prstGeom>
          <a:noFill/>
        </p:spPr>
        <p:txBody>
          <a:bodyPr wrap="square" rtlCol="0">
            <a:spAutoFit/>
          </a:bodyPr>
          <a:lstStyle/>
          <a:p>
            <a:r>
              <a:rPr lang="en-US" sz="900">
                <a:hlinkClick r:id="rId6" tooltip="https://dota2.gamepedia.com/Heroes/Mechanics"/>
              </a:rPr>
              <a:t>This Photo</a:t>
            </a:r>
            <a:r>
              <a:rPr lang="en-US" sz="900"/>
              <a:t> by Unknown Author is licensed under </a:t>
            </a:r>
            <a:r>
              <a:rPr lang="en-US" sz="900">
                <a:hlinkClick r:id="rId7" tooltip="https://creativecommons.org/licenses/by-nc-sa/3.0/"/>
              </a:rPr>
              <a:t>CC BY-SA-NC</a:t>
            </a:r>
            <a:endParaRPr lang="en-US" sz="900"/>
          </a:p>
        </p:txBody>
      </p:sp>
      <p:pic>
        <p:nvPicPr>
          <p:cNvPr id="13" name="Picture 12" descr="A picture containing wall, object, computer&#10;&#10;Description automatically generated">
            <a:extLst>
              <a:ext uri="{FF2B5EF4-FFF2-40B4-BE49-F238E27FC236}">
                <a16:creationId xmlns:a16="http://schemas.microsoft.com/office/drawing/2014/main" id="{1FBD3EBD-8B0C-4D73-89A1-FE81789E47F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487251" y="1505119"/>
            <a:ext cx="5943600" cy="4168140"/>
          </a:xfrm>
          <a:prstGeom prst="rect">
            <a:avLst/>
          </a:prstGeom>
        </p:spPr>
      </p:pic>
      <p:pic>
        <p:nvPicPr>
          <p:cNvPr id="15" name="Picture 14">
            <a:extLst>
              <a:ext uri="{FF2B5EF4-FFF2-40B4-BE49-F238E27FC236}">
                <a16:creationId xmlns:a16="http://schemas.microsoft.com/office/drawing/2014/main" id="{D097D47F-A067-4F9D-BE61-10D72F07DEB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55329" y="2230139"/>
            <a:ext cx="3599315" cy="3599315"/>
          </a:xfrm>
          <a:prstGeom prst="rect">
            <a:avLst/>
          </a:prstGeom>
        </p:spPr>
      </p:pic>
      <p:pic>
        <p:nvPicPr>
          <p:cNvPr id="18" name="Picture 17">
            <a:extLst>
              <a:ext uri="{FF2B5EF4-FFF2-40B4-BE49-F238E27FC236}">
                <a16:creationId xmlns:a16="http://schemas.microsoft.com/office/drawing/2014/main" id="{64864657-8B6C-4CDD-A64D-2261BCA9058D}"/>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r="46846"/>
          <a:stretch/>
        </p:blipFill>
        <p:spPr>
          <a:xfrm>
            <a:off x="7354644" y="2379096"/>
            <a:ext cx="5059080" cy="3075454"/>
          </a:xfrm>
          <a:prstGeom prst="rect">
            <a:avLst/>
          </a:prstGeom>
        </p:spPr>
      </p:pic>
      <p:pic>
        <p:nvPicPr>
          <p:cNvPr id="20" name="Picture 19">
            <a:extLst>
              <a:ext uri="{FF2B5EF4-FFF2-40B4-BE49-F238E27FC236}">
                <a16:creationId xmlns:a16="http://schemas.microsoft.com/office/drawing/2014/main" id="{6B108245-5572-452E-A2E4-D13FC9B4151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650326" y="1505119"/>
            <a:ext cx="7477763" cy="2979421"/>
          </a:xfrm>
          <a:prstGeom prst="rect">
            <a:avLst/>
          </a:prstGeom>
        </p:spPr>
      </p:pic>
      <p:pic>
        <p:nvPicPr>
          <p:cNvPr id="23" name="Picture 22">
            <a:extLst>
              <a:ext uri="{FF2B5EF4-FFF2-40B4-BE49-F238E27FC236}">
                <a16:creationId xmlns:a16="http://schemas.microsoft.com/office/drawing/2014/main" id="{2FEF9215-E7C7-4414-B86A-6864D5BD9DB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153390" y="1261972"/>
            <a:ext cx="9224381" cy="4842800"/>
          </a:xfrm>
          <a:prstGeom prst="rect">
            <a:avLst/>
          </a:prstGeom>
        </p:spPr>
      </p:pic>
      <p:pic>
        <p:nvPicPr>
          <p:cNvPr id="25" name="Picture 24">
            <a:extLst>
              <a:ext uri="{FF2B5EF4-FFF2-40B4-BE49-F238E27FC236}">
                <a16:creationId xmlns:a16="http://schemas.microsoft.com/office/drawing/2014/main" id="{FD4391E7-7810-408C-A7AF-83273D71F88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21477" y="229910"/>
            <a:ext cx="10206912" cy="6469029"/>
          </a:xfrm>
          <a:prstGeom prst="rect">
            <a:avLst/>
          </a:prstGeom>
        </p:spPr>
      </p:pic>
    </p:spTree>
    <p:extLst>
      <p:ext uri="{BB962C8B-B14F-4D97-AF65-F5344CB8AC3E}">
        <p14:creationId xmlns:p14="http://schemas.microsoft.com/office/powerpoint/2010/main" val="398517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0C12-ADDA-4554-8A70-204E9E475E90}"/>
              </a:ext>
            </a:extLst>
          </p:cNvPr>
          <p:cNvSpPr>
            <a:spLocks noGrp="1"/>
          </p:cNvSpPr>
          <p:nvPr>
            <p:ph type="title"/>
          </p:nvPr>
        </p:nvSpPr>
        <p:spPr/>
        <p:txBody>
          <a:bodyPr/>
          <a:lstStyle/>
          <a:p>
            <a:r>
              <a:rPr lang="en-US" dirty="0"/>
              <a:t>A little bit more background</a:t>
            </a:r>
          </a:p>
        </p:txBody>
      </p:sp>
      <p:pic>
        <p:nvPicPr>
          <p:cNvPr id="5" name="Content Placeholder 4" descr="A close up of a blackboard&#10;&#10;Description automatically generated">
            <a:extLst>
              <a:ext uri="{FF2B5EF4-FFF2-40B4-BE49-F238E27FC236}">
                <a16:creationId xmlns:a16="http://schemas.microsoft.com/office/drawing/2014/main" id="{910283F0-4BC1-4282-B4E9-7BCC6F4E98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3186" y="1834166"/>
            <a:ext cx="9265627" cy="5009230"/>
          </a:xfrm>
        </p:spPr>
      </p:pic>
      <p:pic>
        <p:nvPicPr>
          <p:cNvPr id="7" name="Picture 6" descr="A close up of a logo&#10;&#10;Description automatically generated">
            <a:extLst>
              <a:ext uri="{FF2B5EF4-FFF2-40B4-BE49-F238E27FC236}">
                <a16:creationId xmlns:a16="http://schemas.microsoft.com/office/drawing/2014/main" id="{AC09EF2B-D4D9-48F4-B9FC-A9B164836C6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5183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9DE5-A998-4E33-91F8-091B10400FD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7D2167B3-1AA6-4271-A470-3DC75EC82DD5}"/>
              </a:ext>
            </a:extLst>
          </p:cNvPr>
          <p:cNvSpPr>
            <a:spLocks noGrp="1"/>
          </p:cNvSpPr>
          <p:nvPr>
            <p:ph idx="1"/>
          </p:nvPr>
        </p:nvSpPr>
        <p:spPr/>
        <p:txBody>
          <a:bodyPr/>
          <a:lstStyle/>
          <a:p>
            <a:r>
              <a:rPr lang="en-US" dirty="0"/>
              <a:t>Gathered Data from a fan made database “</a:t>
            </a:r>
            <a:r>
              <a:rPr lang="en-US" dirty="0" err="1"/>
              <a:t>Opendota</a:t>
            </a:r>
            <a:r>
              <a:rPr lang="en-US" dirty="0"/>
              <a:t>”</a:t>
            </a:r>
          </a:p>
        </p:txBody>
      </p:sp>
      <p:pic>
        <p:nvPicPr>
          <p:cNvPr id="5" name="Picture 4" descr="A panda bear sitting in the grass&#10;&#10;Description automatically generated">
            <a:extLst>
              <a:ext uri="{FF2B5EF4-FFF2-40B4-BE49-F238E27FC236}">
                <a16:creationId xmlns:a16="http://schemas.microsoft.com/office/drawing/2014/main" id="{ECC9840A-73DD-4BC3-9E11-D4711462530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36862" y="2860951"/>
            <a:ext cx="3545628" cy="3534549"/>
          </a:xfrm>
          <a:prstGeom prst="rect">
            <a:avLst/>
          </a:prstGeom>
        </p:spPr>
      </p:pic>
      <p:pic>
        <p:nvPicPr>
          <p:cNvPr id="8" name="Picture 7" descr="A close up of a logo&#10;&#10;Description automatically generated">
            <a:extLst>
              <a:ext uri="{FF2B5EF4-FFF2-40B4-BE49-F238E27FC236}">
                <a16:creationId xmlns:a16="http://schemas.microsoft.com/office/drawing/2014/main" id="{A6CBB32B-F25E-42E6-9197-894690C335F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6995" y="4628226"/>
            <a:ext cx="2997467" cy="161363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BE70E612-0020-49D2-9886-973BE5D5716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710816" y="2901858"/>
            <a:ext cx="5499383" cy="1600282"/>
          </a:xfrm>
          <a:prstGeom prst="rect">
            <a:avLst/>
          </a:prstGeom>
        </p:spPr>
      </p:pic>
      <p:pic>
        <p:nvPicPr>
          <p:cNvPr id="13" name="Picture 12" descr="A person that is standing in the dark&#10;&#10;Description automatically generated">
            <a:extLst>
              <a:ext uri="{FF2B5EF4-FFF2-40B4-BE49-F238E27FC236}">
                <a16:creationId xmlns:a16="http://schemas.microsoft.com/office/drawing/2014/main" id="{ED52E6CA-09F1-493B-9D90-48047EF79B60}"/>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429" r="27659" b="55853"/>
          <a:stretch/>
        </p:blipFill>
        <p:spPr>
          <a:xfrm>
            <a:off x="3655277" y="4218029"/>
            <a:ext cx="4668253" cy="2639971"/>
          </a:xfrm>
          <a:prstGeom prst="rect">
            <a:avLst/>
          </a:prstGeom>
        </p:spPr>
      </p:pic>
      <p:pic>
        <p:nvPicPr>
          <p:cNvPr id="15" name="Picture 14" descr="A close up of a logo&#10;&#10;Description automatically generated">
            <a:extLst>
              <a:ext uri="{FF2B5EF4-FFF2-40B4-BE49-F238E27FC236}">
                <a16:creationId xmlns:a16="http://schemas.microsoft.com/office/drawing/2014/main" id="{39F893C8-3703-43EF-B838-ED7F48C313A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1122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0" fill="hold"/>
                                        <p:tgtEl>
                                          <p:spTgt spid="13"/>
                                        </p:tgtEl>
                                        <p:attrNameLst>
                                          <p:attrName>ppt_x</p:attrName>
                                        </p:attrNameLst>
                                      </p:cBhvr>
                                      <p:tavLst>
                                        <p:tav tm="0">
                                          <p:val>
                                            <p:strVal val="#ppt_x"/>
                                          </p:val>
                                        </p:tav>
                                        <p:tav tm="100000">
                                          <p:val>
                                            <p:strVal val="#ppt_x"/>
                                          </p:val>
                                        </p:tav>
                                      </p:tavLst>
                                    </p:anim>
                                    <p:anim calcmode="lin" valueType="num">
                                      <p:cBhvr additive="base">
                                        <p:cTn id="8" dur="5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180F-D2E9-461F-9A22-33CCB224E69D}"/>
              </a:ext>
            </a:extLst>
          </p:cNvPr>
          <p:cNvSpPr>
            <a:spLocks noGrp="1"/>
          </p:cNvSpPr>
          <p:nvPr>
            <p:ph type="title"/>
          </p:nvPr>
        </p:nvSpPr>
        <p:spPr/>
        <p:txBody>
          <a:bodyPr/>
          <a:lstStyle/>
          <a:p>
            <a:r>
              <a:rPr lang="en-US" dirty="0"/>
              <a:t>What does the data look like?</a:t>
            </a:r>
          </a:p>
        </p:txBody>
      </p:sp>
      <p:graphicFrame>
        <p:nvGraphicFramePr>
          <p:cNvPr id="4" name="Table 4">
            <a:extLst>
              <a:ext uri="{FF2B5EF4-FFF2-40B4-BE49-F238E27FC236}">
                <a16:creationId xmlns:a16="http://schemas.microsoft.com/office/drawing/2014/main" id="{AED2DEDE-F20B-4CE2-8467-0D0CCC455B85}"/>
              </a:ext>
            </a:extLst>
          </p:cNvPr>
          <p:cNvGraphicFramePr>
            <a:graphicFrameLocks noGrp="1"/>
          </p:cNvGraphicFramePr>
          <p:nvPr>
            <p:ph idx="1"/>
            <p:extLst>
              <p:ext uri="{D42A27DB-BD31-4B8C-83A1-F6EECF244321}">
                <p14:modId xmlns:p14="http://schemas.microsoft.com/office/powerpoint/2010/main" val="187130648"/>
              </p:ext>
            </p:extLst>
          </p:nvPr>
        </p:nvGraphicFramePr>
        <p:xfrm>
          <a:off x="211756" y="2336799"/>
          <a:ext cx="11598444" cy="3324994"/>
        </p:xfrm>
        <a:graphic>
          <a:graphicData uri="http://schemas.openxmlformats.org/drawingml/2006/table">
            <a:tbl>
              <a:tblPr firstRow="1" bandRow="1">
                <a:tableStyleId>{5C22544A-7EE6-4342-B048-85BDC9FD1C3A}</a:tableStyleId>
              </a:tblPr>
              <a:tblGrid>
                <a:gridCol w="1933074">
                  <a:extLst>
                    <a:ext uri="{9D8B030D-6E8A-4147-A177-3AD203B41FA5}">
                      <a16:colId xmlns:a16="http://schemas.microsoft.com/office/drawing/2014/main" val="2024596990"/>
                    </a:ext>
                  </a:extLst>
                </a:gridCol>
                <a:gridCol w="1933074">
                  <a:extLst>
                    <a:ext uri="{9D8B030D-6E8A-4147-A177-3AD203B41FA5}">
                      <a16:colId xmlns:a16="http://schemas.microsoft.com/office/drawing/2014/main" val="4280871084"/>
                    </a:ext>
                  </a:extLst>
                </a:gridCol>
                <a:gridCol w="1933074">
                  <a:extLst>
                    <a:ext uri="{9D8B030D-6E8A-4147-A177-3AD203B41FA5}">
                      <a16:colId xmlns:a16="http://schemas.microsoft.com/office/drawing/2014/main" val="2729343275"/>
                    </a:ext>
                  </a:extLst>
                </a:gridCol>
                <a:gridCol w="2035742">
                  <a:extLst>
                    <a:ext uri="{9D8B030D-6E8A-4147-A177-3AD203B41FA5}">
                      <a16:colId xmlns:a16="http://schemas.microsoft.com/office/drawing/2014/main" val="1502145331"/>
                    </a:ext>
                  </a:extLst>
                </a:gridCol>
                <a:gridCol w="1830406">
                  <a:extLst>
                    <a:ext uri="{9D8B030D-6E8A-4147-A177-3AD203B41FA5}">
                      <a16:colId xmlns:a16="http://schemas.microsoft.com/office/drawing/2014/main" val="2986633956"/>
                    </a:ext>
                  </a:extLst>
                </a:gridCol>
                <a:gridCol w="1933074">
                  <a:extLst>
                    <a:ext uri="{9D8B030D-6E8A-4147-A177-3AD203B41FA5}">
                      <a16:colId xmlns:a16="http://schemas.microsoft.com/office/drawing/2014/main" val="2855612157"/>
                    </a:ext>
                  </a:extLst>
                </a:gridCol>
              </a:tblGrid>
              <a:tr h="1526674">
                <a:tc>
                  <a:txBody>
                    <a:bodyPr/>
                    <a:lstStyle/>
                    <a:p>
                      <a:r>
                        <a:rPr lang="en-US" sz="2800" dirty="0"/>
                        <a:t>Team 1 heroes</a:t>
                      </a:r>
                    </a:p>
                  </a:txBody>
                  <a:tcPr/>
                </a:tc>
                <a:tc>
                  <a:txBody>
                    <a:bodyPr/>
                    <a:lstStyle/>
                    <a:p>
                      <a:r>
                        <a:rPr lang="en-US" sz="2800" dirty="0"/>
                        <a:t>Team 2 heroes</a:t>
                      </a:r>
                    </a:p>
                  </a:txBody>
                  <a:tcPr/>
                </a:tc>
                <a:tc>
                  <a:txBody>
                    <a:bodyPr/>
                    <a:lstStyle/>
                    <a:p>
                      <a:r>
                        <a:rPr lang="en-US" sz="2800" dirty="0"/>
                        <a:t>Items purchased</a:t>
                      </a:r>
                    </a:p>
                  </a:txBody>
                  <a:tcPr/>
                </a:tc>
                <a:tc>
                  <a:txBody>
                    <a:bodyPr/>
                    <a:lstStyle/>
                    <a:p>
                      <a:r>
                        <a:rPr lang="en-US" sz="2800" dirty="0"/>
                        <a:t>Objectives taken, Kills</a:t>
                      </a:r>
                    </a:p>
                  </a:txBody>
                  <a:tcPr/>
                </a:tc>
                <a:tc>
                  <a:txBody>
                    <a:bodyPr/>
                    <a:lstStyle/>
                    <a:p>
                      <a:r>
                        <a:rPr lang="en-US" sz="2800" dirty="0"/>
                        <a:t>Gold and XP</a:t>
                      </a:r>
                    </a:p>
                  </a:txBody>
                  <a:tcPr/>
                </a:tc>
                <a:tc>
                  <a:txBody>
                    <a:bodyPr/>
                    <a:lstStyle/>
                    <a:p>
                      <a:r>
                        <a:rPr lang="en-US" sz="2800" dirty="0">
                          <a:solidFill>
                            <a:schemeClr val="bg1">
                              <a:lumMod val="95000"/>
                              <a:lumOff val="5000"/>
                            </a:schemeClr>
                          </a:solidFill>
                        </a:rPr>
                        <a:t>Radiant Win</a:t>
                      </a:r>
                    </a:p>
                  </a:txBody>
                  <a:tcPr/>
                </a:tc>
                <a:extLst>
                  <a:ext uri="{0D108BD9-81ED-4DB2-BD59-A6C34878D82A}">
                    <a16:rowId xmlns:a16="http://schemas.microsoft.com/office/drawing/2014/main" val="2960629021"/>
                  </a:ext>
                </a:extLst>
              </a:tr>
              <a:tr h="1526674">
                <a:tc>
                  <a:txBody>
                    <a:bodyPr/>
                    <a:lstStyle/>
                    <a:p>
                      <a:r>
                        <a:rPr lang="en-US" sz="2800" dirty="0"/>
                        <a:t>Screaming Lady</a:t>
                      </a:r>
                    </a:p>
                  </a:txBody>
                  <a:tcPr/>
                </a:tc>
                <a:tc>
                  <a:txBody>
                    <a:bodyPr/>
                    <a:lstStyle/>
                    <a:p>
                      <a:r>
                        <a:rPr lang="en-US" sz="2800" dirty="0"/>
                        <a:t>Balding Dude</a:t>
                      </a:r>
                    </a:p>
                  </a:txBody>
                  <a:tcPr/>
                </a:tc>
                <a:tc>
                  <a:txBody>
                    <a:bodyPr/>
                    <a:lstStyle/>
                    <a:p>
                      <a:r>
                        <a:rPr lang="en-US" sz="2800" dirty="0"/>
                        <a:t>Really, really, big knife</a:t>
                      </a:r>
                    </a:p>
                  </a:txBody>
                  <a:tcPr/>
                </a:tc>
                <a:tc>
                  <a:txBody>
                    <a:bodyPr/>
                    <a:lstStyle/>
                    <a:p>
                      <a:r>
                        <a:rPr lang="en-US" sz="2800" dirty="0"/>
                        <a:t>We killed a donkey</a:t>
                      </a:r>
                    </a:p>
                  </a:txBody>
                  <a:tcPr/>
                </a:tc>
                <a:tc>
                  <a:txBody>
                    <a:bodyPr/>
                    <a:lstStyle/>
                    <a:p>
                      <a:r>
                        <a:rPr lang="en-US" sz="2800" dirty="0"/>
                        <a:t>More than 10, less than a million</a:t>
                      </a:r>
                    </a:p>
                  </a:txBody>
                  <a:tcPr/>
                </a:tc>
                <a:tc>
                  <a:txBody>
                    <a:bodyPr/>
                    <a:lstStyle/>
                    <a:p>
                      <a:r>
                        <a:rPr lang="en-US" sz="2800" dirty="0"/>
                        <a:t>Yes</a:t>
                      </a:r>
                    </a:p>
                  </a:txBody>
                  <a:tcPr/>
                </a:tc>
                <a:extLst>
                  <a:ext uri="{0D108BD9-81ED-4DB2-BD59-A6C34878D82A}">
                    <a16:rowId xmlns:a16="http://schemas.microsoft.com/office/drawing/2014/main" val="1788256338"/>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C826A6F6-12A4-4C97-BAA4-A7205FCD96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1145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597688-BD2C-4300-996F-57FC9BEBE4C1}"/>
              </a:ext>
            </a:extLst>
          </p:cNvPr>
          <p:cNvSpPr>
            <a:spLocks noGrp="1"/>
          </p:cNvSpPr>
          <p:nvPr>
            <p:ph type="title"/>
          </p:nvPr>
        </p:nvSpPr>
        <p:spPr>
          <a:xfrm>
            <a:off x="680321" y="2063262"/>
            <a:ext cx="3739279" cy="2661052"/>
          </a:xfrm>
        </p:spPr>
        <p:txBody>
          <a:bodyPr>
            <a:normAutofit/>
          </a:bodyPr>
          <a:lstStyle/>
          <a:p>
            <a:pPr algn="r"/>
            <a:r>
              <a:rPr lang="en-US" sz="4400"/>
              <a:t>Smashing a model at the data</a:t>
            </a:r>
          </a:p>
        </p:txBody>
      </p:sp>
      <p:graphicFrame>
        <p:nvGraphicFramePr>
          <p:cNvPr id="5" name="Content Placeholder 2">
            <a:extLst>
              <a:ext uri="{FF2B5EF4-FFF2-40B4-BE49-F238E27FC236}">
                <a16:creationId xmlns:a16="http://schemas.microsoft.com/office/drawing/2014/main" id="{85A68367-E8F1-4029-B5BD-057EBE484100}"/>
              </a:ext>
            </a:extLst>
          </p:cNvPr>
          <p:cNvGraphicFramePr>
            <a:graphicFrameLocks noGrp="1"/>
          </p:cNvGraphicFramePr>
          <p:nvPr>
            <p:ph idx="1"/>
            <p:extLst>
              <p:ext uri="{D42A27DB-BD31-4B8C-83A1-F6EECF244321}">
                <p14:modId xmlns:p14="http://schemas.microsoft.com/office/powerpoint/2010/main" val="2691489085"/>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can of soda&#10;&#10;Description automatically generated">
            <a:extLst>
              <a:ext uri="{FF2B5EF4-FFF2-40B4-BE49-F238E27FC236}">
                <a16:creationId xmlns:a16="http://schemas.microsoft.com/office/drawing/2014/main" id="{82521C51-1AB7-4E3C-83F2-FCCD20FC2FB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943862" y="1758839"/>
            <a:ext cx="590677" cy="1265736"/>
          </a:xfrm>
          <a:prstGeom prst="rect">
            <a:avLst/>
          </a:prstGeom>
        </p:spPr>
      </p:pic>
      <p:pic>
        <p:nvPicPr>
          <p:cNvPr id="13" name="Picture 12" descr="A close up of a logo&#10;&#10;Description automatically generated">
            <a:extLst>
              <a:ext uri="{FF2B5EF4-FFF2-40B4-BE49-F238E27FC236}">
                <a16:creationId xmlns:a16="http://schemas.microsoft.com/office/drawing/2014/main" id="{9784B390-A8D2-4142-8B5E-E22D63E382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406" y="0"/>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11383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F16-17E6-47A2-A040-7364DA8098A5}"/>
              </a:ext>
            </a:extLst>
          </p:cNvPr>
          <p:cNvSpPr>
            <a:spLocks noGrp="1"/>
          </p:cNvSpPr>
          <p:nvPr>
            <p:ph type="title"/>
          </p:nvPr>
        </p:nvSpPr>
        <p:spPr/>
        <p:txBody>
          <a:bodyPr/>
          <a:lstStyle/>
          <a:p>
            <a:r>
              <a:rPr lang="en-US" dirty="0"/>
              <a:t>How did the models do?</a:t>
            </a:r>
          </a:p>
        </p:txBody>
      </p:sp>
      <p:sp>
        <p:nvSpPr>
          <p:cNvPr id="3" name="Content Placeholder 2">
            <a:extLst>
              <a:ext uri="{FF2B5EF4-FFF2-40B4-BE49-F238E27FC236}">
                <a16:creationId xmlns:a16="http://schemas.microsoft.com/office/drawing/2014/main" id="{AA459BF8-6214-4A45-BAC5-BB5A43F67183}"/>
              </a:ext>
            </a:extLst>
          </p:cNvPr>
          <p:cNvSpPr>
            <a:spLocks noGrp="1"/>
          </p:cNvSpPr>
          <p:nvPr>
            <p:ph idx="1"/>
          </p:nvPr>
        </p:nvSpPr>
        <p:spPr>
          <a:xfrm>
            <a:off x="680322" y="2336873"/>
            <a:ext cx="6045690" cy="3599316"/>
          </a:xfrm>
        </p:spPr>
        <p:txBody>
          <a:bodyPr/>
          <a:lstStyle/>
          <a:p>
            <a:r>
              <a:rPr lang="en-US" dirty="0"/>
              <a:t>Average accuracy of .75</a:t>
            </a:r>
          </a:p>
          <a:p>
            <a:r>
              <a:rPr lang="en-US" dirty="0"/>
              <a:t>F1 score of .75</a:t>
            </a:r>
          </a:p>
          <a:p>
            <a:pPr marL="0" indent="0">
              <a:buNone/>
            </a:pPr>
            <a:endParaRPr lang="en-US" dirty="0"/>
          </a:p>
        </p:txBody>
      </p:sp>
      <p:pic>
        <p:nvPicPr>
          <p:cNvPr id="4" name="Picture 3" descr="A close up of a logo&#10;&#10;Description automatically generated">
            <a:extLst>
              <a:ext uri="{FF2B5EF4-FFF2-40B4-BE49-F238E27FC236}">
                <a16:creationId xmlns:a16="http://schemas.microsoft.com/office/drawing/2014/main" id="{F2917B9A-746F-42AD-95F2-83532EF4DE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pic>
        <p:nvPicPr>
          <p:cNvPr id="1028" name="Picture 4">
            <a:extLst>
              <a:ext uri="{FF2B5EF4-FFF2-40B4-BE49-F238E27FC236}">
                <a16:creationId xmlns:a16="http://schemas.microsoft.com/office/drawing/2014/main" id="{BE90F80A-F1BE-4A69-91FC-04571EC5C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011" y="2045179"/>
            <a:ext cx="5465989" cy="48128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82B94AA1-352F-4D41-9ED7-AEB657B36B36}"/>
              </a:ext>
            </a:extLst>
          </p:cNvPr>
          <p:cNvGraphicFramePr>
            <a:graphicFrameLocks noGrp="1"/>
          </p:cNvGraphicFramePr>
          <p:nvPr>
            <p:extLst>
              <p:ext uri="{D42A27DB-BD31-4B8C-83A1-F6EECF244321}">
                <p14:modId xmlns:p14="http://schemas.microsoft.com/office/powerpoint/2010/main" val="2089458962"/>
              </p:ext>
            </p:extLst>
          </p:nvPr>
        </p:nvGraphicFramePr>
        <p:xfrm>
          <a:off x="785136" y="3224177"/>
          <a:ext cx="4064000" cy="357694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84104062"/>
                    </a:ext>
                  </a:extLst>
                </a:gridCol>
              </a:tblGrid>
              <a:tr h="908004">
                <a:tc>
                  <a:txBody>
                    <a:bodyPr/>
                    <a:lstStyle/>
                    <a:p>
                      <a:r>
                        <a:rPr lang="en-US" sz="2800" dirty="0"/>
                        <a:t>Most important features</a:t>
                      </a:r>
                    </a:p>
                  </a:txBody>
                  <a:tcPr/>
                </a:tc>
                <a:extLst>
                  <a:ext uri="{0D108BD9-81ED-4DB2-BD59-A6C34878D82A}">
                    <a16:rowId xmlns:a16="http://schemas.microsoft.com/office/drawing/2014/main" val="3112623754"/>
                  </a:ext>
                </a:extLst>
              </a:tr>
              <a:tr h="908004">
                <a:tc>
                  <a:txBody>
                    <a:bodyPr/>
                    <a:lstStyle/>
                    <a:p>
                      <a:r>
                        <a:rPr lang="en-US" sz="2800" dirty="0"/>
                        <a:t>Retaining Specific Objective</a:t>
                      </a:r>
                    </a:p>
                  </a:txBody>
                  <a:tcPr/>
                </a:tc>
                <a:extLst>
                  <a:ext uri="{0D108BD9-81ED-4DB2-BD59-A6C34878D82A}">
                    <a16:rowId xmlns:a16="http://schemas.microsoft.com/office/drawing/2014/main" val="1382891994"/>
                  </a:ext>
                </a:extLst>
              </a:tr>
              <a:tr h="843593">
                <a:tc>
                  <a:txBody>
                    <a:bodyPr/>
                    <a:lstStyle/>
                    <a:p>
                      <a:r>
                        <a:rPr lang="en-US" sz="2800" dirty="0"/>
                        <a:t>Kills on your team</a:t>
                      </a:r>
                    </a:p>
                  </a:txBody>
                  <a:tcPr/>
                </a:tc>
                <a:extLst>
                  <a:ext uri="{0D108BD9-81ED-4DB2-BD59-A6C34878D82A}">
                    <a16:rowId xmlns:a16="http://schemas.microsoft.com/office/drawing/2014/main" val="713591484"/>
                  </a:ext>
                </a:extLst>
              </a:tr>
              <a:tr h="843593">
                <a:tc>
                  <a:txBody>
                    <a:bodyPr/>
                    <a:lstStyle/>
                    <a:p>
                      <a:r>
                        <a:rPr lang="en-US" sz="2800" dirty="0"/>
                        <a:t>Experience</a:t>
                      </a:r>
                    </a:p>
                  </a:txBody>
                  <a:tcPr/>
                </a:tc>
                <a:extLst>
                  <a:ext uri="{0D108BD9-81ED-4DB2-BD59-A6C34878D82A}">
                    <a16:rowId xmlns:a16="http://schemas.microsoft.com/office/drawing/2014/main" val="3483815849"/>
                  </a:ext>
                </a:extLst>
              </a:tr>
            </a:tbl>
          </a:graphicData>
        </a:graphic>
      </p:graphicFrame>
    </p:spTree>
    <p:extLst>
      <p:ext uri="{BB962C8B-B14F-4D97-AF65-F5344CB8AC3E}">
        <p14:creationId xmlns:p14="http://schemas.microsoft.com/office/powerpoint/2010/main" val="124469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F16-17E6-47A2-A040-7364DA8098A5}"/>
              </a:ext>
            </a:extLst>
          </p:cNvPr>
          <p:cNvSpPr>
            <a:spLocks noGrp="1"/>
          </p:cNvSpPr>
          <p:nvPr>
            <p:ph type="title"/>
          </p:nvPr>
        </p:nvSpPr>
        <p:spPr/>
        <p:txBody>
          <a:bodyPr/>
          <a:lstStyle/>
          <a:p>
            <a:r>
              <a:rPr lang="en-US" dirty="0"/>
              <a:t>How did the models do?</a:t>
            </a:r>
          </a:p>
        </p:txBody>
      </p:sp>
      <p:sp>
        <p:nvSpPr>
          <p:cNvPr id="3" name="Content Placeholder 2">
            <a:extLst>
              <a:ext uri="{FF2B5EF4-FFF2-40B4-BE49-F238E27FC236}">
                <a16:creationId xmlns:a16="http://schemas.microsoft.com/office/drawing/2014/main" id="{AA459BF8-6214-4A45-BAC5-BB5A43F67183}"/>
              </a:ext>
            </a:extLst>
          </p:cNvPr>
          <p:cNvSpPr>
            <a:spLocks noGrp="1"/>
          </p:cNvSpPr>
          <p:nvPr>
            <p:ph idx="1"/>
          </p:nvPr>
        </p:nvSpPr>
        <p:spPr/>
        <p:txBody>
          <a:bodyPr/>
          <a:lstStyle/>
          <a:p>
            <a:r>
              <a:rPr lang="en-US" dirty="0"/>
              <a:t>Average Accuracy of .955</a:t>
            </a:r>
          </a:p>
          <a:p>
            <a:r>
              <a:rPr lang="en-US" dirty="0"/>
              <a:t>F1 score of .95</a:t>
            </a:r>
          </a:p>
        </p:txBody>
      </p:sp>
      <p:pic>
        <p:nvPicPr>
          <p:cNvPr id="4" name="Picture 3" descr="A close up of a logo&#10;&#10;Description automatically generated">
            <a:extLst>
              <a:ext uri="{FF2B5EF4-FFF2-40B4-BE49-F238E27FC236}">
                <a16:creationId xmlns:a16="http://schemas.microsoft.com/office/drawing/2014/main" id="{52D11D09-1FD6-419E-ACFA-F8B7870580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pic>
        <p:nvPicPr>
          <p:cNvPr id="2050" name="Picture 2">
            <a:extLst>
              <a:ext uri="{FF2B5EF4-FFF2-40B4-BE49-F238E27FC236}">
                <a16:creationId xmlns:a16="http://schemas.microsoft.com/office/drawing/2014/main" id="{181ABFFB-3D8C-47CF-923F-C79FC2395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803" y="1964871"/>
            <a:ext cx="5557197" cy="4893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4C64F002-0834-4760-A3F3-C5CD5E537318}"/>
              </a:ext>
            </a:extLst>
          </p:cNvPr>
          <p:cNvGraphicFramePr>
            <a:graphicFrameLocks noGrp="1"/>
          </p:cNvGraphicFramePr>
          <p:nvPr>
            <p:extLst>
              <p:ext uri="{D42A27DB-BD31-4B8C-83A1-F6EECF244321}">
                <p14:modId xmlns:p14="http://schemas.microsoft.com/office/powerpoint/2010/main" val="2608962911"/>
              </p:ext>
            </p:extLst>
          </p:nvPr>
        </p:nvGraphicFramePr>
        <p:xfrm>
          <a:off x="785136" y="3224177"/>
          <a:ext cx="4064000" cy="354007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84104062"/>
                    </a:ext>
                  </a:extLst>
                </a:gridCol>
              </a:tblGrid>
              <a:tr h="908004">
                <a:tc>
                  <a:txBody>
                    <a:bodyPr/>
                    <a:lstStyle/>
                    <a:p>
                      <a:r>
                        <a:rPr lang="en-US" sz="2800" dirty="0"/>
                        <a:t>Most important features</a:t>
                      </a:r>
                    </a:p>
                  </a:txBody>
                  <a:tcPr/>
                </a:tc>
                <a:extLst>
                  <a:ext uri="{0D108BD9-81ED-4DB2-BD59-A6C34878D82A}">
                    <a16:rowId xmlns:a16="http://schemas.microsoft.com/office/drawing/2014/main" val="3112623754"/>
                  </a:ext>
                </a:extLst>
              </a:tr>
              <a:tr h="908004">
                <a:tc>
                  <a:txBody>
                    <a:bodyPr/>
                    <a:lstStyle/>
                    <a:p>
                      <a:r>
                        <a:rPr lang="en-US" sz="2800" dirty="0"/>
                        <a:t>Last Hits/Denies</a:t>
                      </a:r>
                    </a:p>
                  </a:txBody>
                  <a:tcPr/>
                </a:tc>
                <a:extLst>
                  <a:ext uri="{0D108BD9-81ED-4DB2-BD59-A6C34878D82A}">
                    <a16:rowId xmlns:a16="http://schemas.microsoft.com/office/drawing/2014/main" val="1382891994"/>
                  </a:ext>
                </a:extLst>
              </a:tr>
              <a:tr h="843593">
                <a:tc>
                  <a:txBody>
                    <a:bodyPr/>
                    <a:lstStyle/>
                    <a:p>
                      <a:r>
                        <a:rPr lang="en-US" sz="2800" dirty="0"/>
                        <a:t>Early game items</a:t>
                      </a:r>
                    </a:p>
                  </a:txBody>
                  <a:tcPr/>
                </a:tc>
                <a:extLst>
                  <a:ext uri="{0D108BD9-81ED-4DB2-BD59-A6C34878D82A}">
                    <a16:rowId xmlns:a16="http://schemas.microsoft.com/office/drawing/2014/main" val="713591484"/>
                  </a:ext>
                </a:extLst>
              </a:tr>
              <a:tr h="843593">
                <a:tc>
                  <a:txBody>
                    <a:bodyPr/>
                    <a:lstStyle/>
                    <a:p>
                      <a:r>
                        <a:rPr lang="en-US" sz="2800" dirty="0"/>
                        <a:t>Gold</a:t>
                      </a:r>
                    </a:p>
                  </a:txBody>
                  <a:tcPr/>
                </a:tc>
                <a:extLst>
                  <a:ext uri="{0D108BD9-81ED-4DB2-BD59-A6C34878D82A}">
                    <a16:rowId xmlns:a16="http://schemas.microsoft.com/office/drawing/2014/main" val="3483815849"/>
                  </a:ext>
                </a:extLst>
              </a:tr>
            </a:tbl>
          </a:graphicData>
        </a:graphic>
      </p:graphicFrame>
    </p:spTree>
    <p:extLst>
      <p:ext uri="{BB962C8B-B14F-4D97-AF65-F5344CB8AC3E}">
        <p14:creationId xmlns:p14="http://schemas.microsoft.com/office/powerpoint/2010/main" val="402783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2F0D-8A4D-426A-853F-BA256D5A9FD3}"/>
              </a:ext>
            </a:extLst>
          </p:cNvPr>
          <p:cNvSpPr>
            <a:spLocks noGrp="1"/>
          </p:cNvSpPr>
          <p:nvPr>
            <p:ph type="title"/>
          </p:nvPr>
        </p:nvSpPr>
        <p:spPr/>
        <p:txBody>
          <a:bodyPr/>
          <a:lstStyle/>
          <a:p>
            <a:r>
              <a:rPr lang="en-US" dirty="0"/>
              <a:t>Divide by time</a:t>
            </a:r>
          </a:p>
        </p:txBody>
      </p:sp>
      <p:graphicFrame>
        <p:nvGraphicFramePr>
          <p:cNvPr id="4" name="Table 4">
            <a:extLst>
              <a:ext uri="{FF2B5EF4-FFF2-40B4-BE49-F238E27FC236}">
                <a16:creationId xmlns:a16="http://schemas.microsoft.com/office/drawing/2014/main" id="{7D12E727-BBBC-4FC3-A85C-E714F299340A}"/>
              </a:ext>
            </a:extLst>
          </p:cNvPr>
          <p:cNvGraphicFramePr>
            <a:graphicFrameLocks noGrp="1"/>
          </p:cNvGraphicFramePr>
          <p:nvPr>
            <p:ph idx="1"/>
            <p:extLst>
              <p:ext uri="{D42A27DB-BD31-4B8C-83A1-F6EECF244321}">
                <p14:modId xmlns:p14="http://schemas.microsoft.com/office/powerpoint/2010/main" val="3647201814"/>
              </p:ext>
            </p:extLst>
          </p:nvPr>
        </p:nvGraphicFramePr>
        <p:xfrm>
          <a:off x="681038" y="2336799"/>
          <a:ext cx="3204633" cy="3910149"/>
        </p:xfrm>
        <a:graphic>
          <a:graphicData uri="http://schemas.openxmlformats.org/drawingml/2006/table">
            <a:tbl>
              <a:tblPr firstRow="1" bandRow="1">
                <a:tableStyleId>{5C22544A-7EE6-4342-B048-85BDC9FD1C3A}</a:tableStyleId>
              </a:tblPr>
              <a:tblGrid>
                <a:gridCol w="3204633">
                  <a:extLst>
                    <a:ext uri="{9D8B030D-6E8A-4147-A177-3AD203B41FA5}">
                      <a16:colId xmlns:a16="http://schemas.microsoft.com/office/drawing/2014/main" val="2952402625"/>
                    </a:ext>
                  </a:extLst>
                </a:gridCol>
              </a:tblGrid>
              <a:tr h="907143">
                <a:tc>
                  <a:txBody>
                    <a:bodyPr/>
                    <a:lstStyle/>
                    <a:p>
                      <a:r>
                        <a:rPr lang="en-US" sz="3600" dirty="0"/>
                        <a:t>Early (0~15)</a:t>
                      </a:r>
                    </a:p>
                  </a:txBody>
                  <a:tcPr/>
                </a:tc>
                <a:extLst>
                  <a:ext uri="{0D108BD9-81ED-4DB2-BD59-A6C34878D82A}">
                    <a16:rowId xmlns:a16="http://schemas.microsoft.com/office/drawing/2014/main" val="1864191779"/>
                  </a:ext>
                </a:extLst>
              </a:tr>
              <a:tr h="907143">
                <a:tc>
                  <a:txBody>
                    <a:bodyPr/>
                    <a:lstStyle/>
                    <a:p>
                      <a:r>
                        <a:rPr lang="en-US" sz="3600" dirty="0"/>
                        <a:t>Itemization</a:t>
                      </a:r>
                    </a:p>
                  </a:txBody>
                  <a:tcPr/>
                </a:tc>
                <a:extLst>
                  <a:ext uri="{0D108BD9-81ED-4DB2-BD59-A6C34878D82A}">
                    <a16:rowId xmlns:a16="http://schemas.microsoft.com/office/drawing/2014/main" val="3145504954"/>
                  </a:ext>
                </a:extLst>
              </a:tr>
              <a:tr h="907143">
                <a:tc>
                  <a:txBody>
                    <a:bodyPr/>
                    <a:lstStyle/>
                    <a:p>
                      <a:r>
                        <a:rPr lang="en-US" sz="3600" dirty="0"/>
                        <a:t>Lane performance</a:t>
                      </a:r>
                    </a:p>
                  </a:txBody>
                  <a:tcPr/>
                </a:tc>
                <a:extLst>
                  <a:ext uri="{0D108BD9-81ED-4DB2-BD59-A6C34878D82A}">
                    <a16:rowId xmlns:a16="http://schemas.microsoft.com/office/drawing/2014/main" val="3240698927"/>
                  </a:ext>
                </a:extLst>
              </a:tr>
              <a:tr h="907143">
                <a:tc>
                  <a:txBody>
                    <a:bodyPr/>
                    <a:lstStyle/>
                    <a:p>
                      <a:r>
                        <a:rPr lang="en-US" sz="3600" dirty="0"/>
                        <a:t>Objectives</a:t>
                      </a:r>
                    </a:p>
                  </a:txBody>
                  <a:tcPr/>
                </a:tc>
                <a:extLst>
                  <a:ext uri="{0D108BD9-81ED-4DB2-BD59-A6C34878D82A}">
                    <a16:rowId xmlns:a16="http://schemas.microsoft.com/office/drawing/2014/main" val="2548318935"/>
                  </a:ext>
                </a:extLst>
              </a:tr>
            </a:tbl>
          </a:graphicData>
        </a:graphic>
      </p:graphicFrame>
      <p:pic>
        <p:nvPicPr>
          <p:cNvPr id="3074" name="Picture 2" descr="Image result for Dota 2 Blink Dagger">
            <a:extLst>
              <a:ext uri="{FF2B5EF4-FFF2-40B4-BE49-F238E27FC236}">
                <a16:creationId xmlns:a16="http://schemas.microsoft.com/office/drawing/2014/main" id="{7B9F3921-DF26-4C54-9CC2-281780583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238" y="2336799"/>
            <a:ext cx="24860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image/jpeg;base64,/9j/4AAQSkZJRgABAQAAAQABAAD/2wCEAAkGBxMSEhUTEhMWFhUXGBUYFxgYGBcZGBgXFxcXFxgXGBcYHSggGBolGxcXITEhJSkrLi4uGB8zODMtNygtLisBCgoKDg0OGhAQGi0lHx8tLS0tLS0tLS0tLS0tLS0tLS0rLS0tLS0tLS0tLS0tLS0tLS0tLS0tLS0tKy0tLS0tLf/AABEIAKkBKwMBIgACEQEDEQH/xAAbAAACAwEBAQAAAAAAAAAAAAADBAECBQAGB//EAD8QAAEDAgUBBQcCBAQFBQAAAAEAAhEDIQQSMUFRYQUicYGREzKhscHR8HLhBjNC8SNzgrJSU2KSohQVJDRE/8QAGQEAAwEBAQAAAAAAAAAAAAAAAAECAwQF/8QAJBEBAQACAgMAAgEFAAAAAAAAAAECESExAxJBBFETIjJCkcH/2gAMAwEAAhEDEQA/AGXFDLlznITnLaM1y5UzKCF2WyewHVq7BABgozghlyRr5wuL0FSSmQheqOegvqQguqJgd1RBfiIS1SuOYQH1don4KbRDDq4PVCfXS5pQJg+P7oU9Z5UqMVKk2ChpQmooSCbhQK172ViEu8SgGvbg7+Ss6IkEzx9EtTLbTt8OFOJq23tvojejkApnK6SLTcdFs4ntgVWU2NblDBFoAcd3ETqbeiwA+Z+SrQNzKzuEuUy/TTHy5TG4zqtnOrNek2W3RA9asabD1YPSgeiByZGMygoUqwKAldnXSoLggLh6u2oljOy7MgzjaiIKiSa9XFRAOtqIraiQa9EbUQD7aiJ7VICorCsgHERrALlQ1ipUM6WHKjLM5Fa1eNBfqiNdYZtSgBo/PqofWv1SnJ9LVnj+yWUVHnbVZ5xwaXhx0uOoPC14ie2jmQalVJ0cWNTedpv0XOkgkCPzVT/JBperVOgUUXmdLbpEm9y6emnilq2JJ7smCb345R7K1NHH46neGX6m3w1Sj6s3FvCwQYvEyuCNlpd7ybElRTKjKeFdjUgOwozRKvh8ESJQ6dIkGNo1TIWOo/OqrWpgCRKrTkWt1/uEOsB+w180jJvedVRhcbD0U1WwqMqFpkIA9XCECZH51UYOnmMyLbb/ALqjc9V3h6IzosHjK7Zw0QDb6fCpJBQjiSID/Jw38VcPa7QglMUVrkVhS8EC2ivTemkYuVh4pfOrByCMZgpD0EEBWD0AVzkJ64rgg1QSpD1YoLikZgPRGvSYeiMegGzUUe0SrqsIftUbD1tR4i/p90Iv/Zc9t9fJL1xb89Aufa7dOfWA1KRr1Qguqd4hBdiYm4stMdY/Wdoz6lr6JPH0S8ZgBNt7kdOipiXBwMk6AxpfrKzjjTlc3WbD0N/WPRK5ZZHD2Fc0G4Ivz8NLJnE1iJLX66CLW6bLEpYhwOYOObnX5p3D1Mwk6+X0SuP7PW6PQqmb6kX+nkh4igD4qAYMqr6kmAqitFdERFZQJMLSoUA3a+5VpZ9Nj3aAprC4RwuTHgmwFYBMhqfw0/APsq1wHNLeUNzCCCrCUFslSwjgdo5/ZN06AGsE8wrkqsIGyuOw7S5t4kwT0Qu2MLTYwRY3jk+PKcewEQbrPxdJtwTLjEZpNhwdk98HKzqeQXzEO2I2TBrOe2CB1O58tkKg6LRPI/N0apTB7zDEc6+BSMJtMbX6HZcx0HuQDxs4fdWAJ1gH5qKmuzTzsfsghaWMBMe6eD9OUwca1vvsD5BA7xbBIgOkaxrG6yqjw6zxB2I0PmrU2VJDfe4Ph+T5JW8Kx7PNeOR6hXZWboIJQTjm5mwIBGgJttmE8i/miO1snN0ZSQZrlMpUVtlYPTQaDlZrkoHojXoIfMVBAVxQKsMOUaMq+yGayPiqRAss9spUxXVOVAcqVQUOEje3a8kcDcjfwSmNe62RpdfQAkx0AQ6jzTmAfZ2/0k7eE/MKKeLfTcHsfBBkWn5Lly4ot2QOKDnFuaLW5B3Hj+6Vq02gx707dJ1C1e2sOcQTiW5faky4AAZjuC0brz9c1ALujmPkd0sMpbxWnk8Nw1v6pi8UWucGmdQbfCTqeqUDhEQr1KTdW+fHkr4WkCYM+V7dF0zUjPWg2prDzsDdaeGazRtmiZn6yh0cJGrpE+o2U+8+lsk8O3EKopm3J0HK0MRhAb3A/OdN1OEwLWnMZJEwrxuN6HsJhcJl1Mnn7Jhg6ypVwEyVVlOVQGoK1IUkqG+i4uQl2yrlKs6AuY5M9uLYS9XDtcZIvzdEeb6ri4Ip7KUcLlJMk+X5KpiMLfMwwfgfFNlyq4pHtl16J0nz3lC9qZyvEnYjQ/utKswEXWXiadRoMGRtyEzRVsIqCx0P0PVKVWQBDiRJj059Ualjye68T1+4QsUASMg6HYJXk5wFQpudBaPdHzJTtDH3h9jzt58IYaRAywf+IR8IUYijmub8FE4Fu+2iQDdVLCs7D0XD3Hd4f0njpOqdw2LDrO7rhsnstLCopzI1SgDqIQH0suqD00uz6siCfz7Jpr1jYeplk8BaHZXaVJtQGqYDTNh0MAdZjWQll5PWb7Xhh7Zat0NjGkaiP3WVXeG/n1Wp252z7Ue0tHA01jWIPKwMVjMwgCB9VlhnbjLe2vm8eOOdk6X9u91mgT0H3Rg13X0Yl24KT3SHHcx3R0nUnoE43Bt5cfBxA9AYC0krCvR0sUWElp1EGQCCDqCFk1Jb3Ztt9k6+EFxBsVw7RM9cXpHZ1QsMESNzvEaeUE+ZVu0cOHmQBOoPlqlhXy2Nxsfur0q2Xu6tuQeOh6XWee9+07eh+N5MbP48+ZemY+nkMEanXbr5olJsulon5eRXoKXZza7SHXEEnpGnms/2DqLyx48Ds4HQhbY+WZThh+R+Nl4rv4BUadY5Bve1wNefkgPe7OAGttqTcz0vor1XZHTmJBO8W1jTxK6q8EZg4ZouwbcuMa+HC08Vluqx9dRcteTdONCzOzsSXOgGR8PJasLp1pLgFcAKAulNOxFQlRnXHSUJSSqlQFBckTsw2UOUFVlBulBqUzM53eFo+SmZnogvrAEiYIE3DtJAmwPKWVknKsd74VqvAMF5nyH0STscxlWC+QGQbE3LpGg4U1O0jmDfZvzHRsC4n3gTffQhWw3aGe2W4EbAiDHeA92944O6z3y6LjZjumaOLY8EtMxrY/VWkbpd9YC5UNquJILSAIgyL+mi0mTGzRTHADvN1GvPEK+HqNqWd3XRrs5GdTEERrr1UGmIiEzAyup6DM3jjwVwDGYNOXg/IxooFR4sRI2d9Dyuc5ze83zbsf3RslHtabgHwm48OUQNp1RA19HLqZD+8yzhqOPEIdXK50HuVOREH7opxIqVKVnd5mx4Vj2iHGG/HQIbcQ9vde2dgRohYnBuNxA6JGYrkRFx5W/dApnlXwVElpD5Ebcrn9nke6Z+anJWMvacRUJHTayWedot9VDXEO79xwLLVaxpaIiPzZLgXf1OBIFwTHHHkla2DNVxfmAzGwJIgaD4I9WnHdFyNR01DVZr7aH0VcXiiZXHmN+o0cpZ7Ai1XlAe53HJXFHMDUa0zqkm4h1J+Zo7o5uLxMjWE0+UJrBJuPPRVF4WyvZ/wbiaVXEZacn/AAy97DoGgiYn37kAeKd7e7CoV8PUxLqVWjUaHFrajg7QmGlrSQJ4BkSPBeM7Ex78O8vw5DHwYzCWlpIzMInSQDbSyPj/AOI8RiWTUHdBiAe4HX9So8eGMytj0svyPfDWTzrh7SoALAkATImTF76J2hTbmyspEutOUybwZHLdFoYc0KzBTqgNcwd1zbfHn5qmApsYYDwHt1dqDvOtxcrfHx6u3PxTVH+HDlz5i1wk5QBA6khVZJsLnog9qfxNq2kbadI6IX8O45znOaQSILiR8oGs8LeZTpllidr03s96AD534KEHJbGdumt3KbCGnUuFzF9P6VDq7nawFW2WUNPcuaUFj1xqGNUIXc/qpzpcCbKwrXiyBUOqzpK6o5De+Cqg26JDac6mmGlwzGBNyeOvTbzVQJB6KgLf6jDbT4eV1Of9tVjeR+2qoNVrvZxUI7zmO/mGZDrg3uJStLBMpu0dmd3nw8OLIsJhkz06qgbTLiXVu6JvlJ8NDcrY7RIqlvsqDM5sXMfBe4AnQy1trwd58Fxy+kxkvbbi3nemNTcSCTpILRFwCJEqC8p/EYF9Nk1aeUy6YqsdPXM1mUydgd5WZUd5eJn6BdWGcyiMtb/p6XDlGdDdVtEBVYSrBoGVD5GkFCzK7HJymXqFpOY91w6WKo2qyqINnD8t9k6+kCEpT7PbMm/G3nITCuHxWQwXSAbWT2M7QZBfaToBueFi4qiWHpsUOg0kydFO70Y+FruDsxMSZK0qBB7zDF7638fVKBzd4VXuvb4I0fserYAP7znQ477fFVwuENMiYmd4M7iPsiUXEwH32Gkes3Kvi6ktgAyDvsOeqWhtnYmoc5B1n8PiuGIcN1TD0S65MbmfstCkxkCCPn4o0NvSZZN0H2eaxsucSqtDuFwsHHDC17rnYSdBZXAXFwG6VtOMXtDDOaYEwRrrcyfimqVMCiWgd096bzIG60adDPY6FEwOH9n3H6XLf0/sq8eXLeW2PK1HudZotyt7A/w65oZVcc7SO+yCHNnQiDfwWr2bhqIeTkEEy0kaHw2EreAhduMitMf/ANpo5m1KdNtmwIi/BjSUCn2eyiXVKTe673hckG/eHSdQter3XE6Nd/4ncxwka+LALgNHC45mxKrgV5ztB/8AiExY389/BLudHnotbFUS/wB496NT0G5+qyjRPuQTJEAaz06rL21U5Y7Xz2VquIaGxHe5SFek6m/LUaWkbH5o7SDu3zc0fMrT2058poUEFVcYXEdWx+pp+RVXnqP2RLL0na0jlUe2RroqGIUDhGwg0VD2SIlEPCh8AeKNDZao60F3o0fRGwssINUEiQYIHiNuB8AqPM7QElVp5jMHMfHXnrZZZ4bmm+Hkv1tdq4trnNpsgNALtQZLg07EwkAdrJfDsOp2kWi6NCfiwmGOonKzfCHDgqhMIhaqeS0LaXOV31mxYQfzZBcxWcgxG1VFOqWnlvxH3Q8yFiGkxHIRtUaL2h7RLZ6G2o0MKW5HDKBBi7eLxCzqGJdT7usnefotAjRwmdrazsUryqMrFYfIYcLbHb1Qy6BZblUgyDcXtrtosnGYPLBZMdb34HCaaDTrEAjY/luESninCBP9uErPKsEA3SqgEyBB1Txpjp6rIcDoq+xKexp7p7kq7Ejn1K9LgKlWsxz6fZuHc1upyNA8iTBWAP4Xr4p/smsDHMLn1O+0DKSSIIJJADmiw0y8rkx8OX+U/wBJwxt1uUr7Yk2kzJEX03soOJyuDHhzXGLFpB8YI0R3dj1qLS1pdBBDjTqGY4dlMxp0Q61cOINV94ABPASykissZj+9tbCNkWUlsuh1+JVOz8bSBDGuBJ0jTSStGuzM3aRcH6KsPHqbaTiFWMvp4nkLSw2I2Ou3VZb8TGjb/DzUYSg17gXOi/JEdbLXDi8D2bVWuGjM42Hx6deAF53E4k53NFNzACIzDWeOi1mUwXZnOzxIaRZo2JA56q2MwrXtFrjfeNwFrlLlOE7ZBzRsPmq4fBtqAgOIfqOEb2Z0vbWdgoDI92QRpCz43yfImIYcU32VaBXpgwd3jW3MCTG8ysnD4Wnhw/8A9Q3PIhoY45gQZEjSCY3mOE52lXc4tdBa5u41nUFWxlZmIpVKlZ5D2saQGi8CQSBPMeE8I8l3qS8nNTmxkPr03uIYC2BIG3u5tP3SxeXaiyzsPiMjg4GdZkeScFXMLeCnCWcVl5ZN7gpknRcCAuzQuzDxK0YquZOuir7Ia3RC+Vw9EBQ0xuEP2aYq21ugZidAgKFgGhnlRCuJ3VHFCkwoVmxvPkqhMKwoyq+ZWaEHsEKZ6KXKHOSUDWo5vnZOYfFAiBeLQXQfj80Om+CCg16EmRY/BOKlMVcSS6Gkj01/NiqPeS3Kbnk6n85QqVEzJWgxyY2yH3tB81OTLqIW+0CLi26Bi8FN2i3HCZbY7dZU51d9AgncDW6EWFI337sB04BgDg0hjIiQJIBkAiRMz5heIxlGtUqudSqkVYyVCHC7QBAkxHutvB003Wvig7D4YZKrGktHtS90w+LlsCOAG26L54/H1A+GPMOMkg3J3cZ0ujPyTiO/U1yfqNq03uY51UVSAJYZg6gG8Hm6HU7VGJeAG0A3LmLSwXcQJh7cr267EQqUKtJhzVqri83GS7vMugD0WDimNYG5DIJMk+8Ohjn6LH1qfJljcdfXrcH2X7N7aoBDHNJZMFzHgw4TFwCNYEtcOq1qWILrAbXOw+6zexKjzhqVNxMd6pHR5AYOndYHeDwthrIFvQK8Z+nJbsGrhmnUmTPe6npx4IFHDC+YSZiNv3TNWoALlLMfDidj8Er6ykboQLf2/umGVJMBLU23U167W3jU3+i2mWgvjWn3hYi36hx4JSoAYLfe4VquIc/uiYA9OSqYM/4nc7062+J4KnLk4Kcj2kvElrToYn9lh4nC+3exmbK6p3RDQRAYYIdNj91q4l/fdEi/hHIhZzabvaFxOgGSDpuT4ysssueVzpHYnYNN9T2FQ5CAdZl0H+kmwMf2Vv4m7AGEqZmEmk+4B1a7QidxvPVO4TA+2LgXd/VpJ8ZjnaUN2Ne0PoYhpcG2BmXgG9juFpLJj/1GWO3lnSXSRA2V2kG6b7S7PdTiHyx92u18iNisqtQLdypmX7Z5Ya6P03DohuffwStNwNkUk6bKmehDdWNQShzIVQ5A06viREDXoqtPKmL9NlzimauZTKghRlukFoV6dTKDbwP7IZchuJ58kdAR7jMxAVA2V1XEOLYgKko2qLNqQVLqkqgDVVrkGaARWQEq0ndFaUA8KwA+iLSxDXghpvCzngkfl/FKVA5pmR+fNWBMSwgnx9Cg+2PKar1YaDmEn1ESCISII/Cg2rjMUazjrrdx1PUnQDgfgo5tNxLe8HZScwkmG/8ASBIF/hst12Gp1QHgEhwDhEiQRYmekdVfs/s8UXZ6WZrv+PMc/wD3TK4v5Z9bXyS4vG1QXvAg6hoEGYFtOVoDAupOa2owkOLSWPEGLSCJzgdYFk/2l2liRUePbVGif6TlJ8S2CZTmAp06LA4vBe8eLjOrY11WstyLDL1nXLZw4gTMk3J28ANgBAhGZVzWbfrwsSp7QD38g1ygFzo8NAn+za7vZwR3thEW2J4Vy/EaMYigyAXPdnmw1B5sNEBzC3UET9U3Soxc95x346DopxNSW5TpM/SZ4U54S8kDTfDegVA3PeTH5YfdcyjmMC/F4HqowtXVh1b8lOEt7Ns4d7WMiw+Hkow9NrZyCDM/nKy3uKPgsUHEgnvD4/m66pkBO0sOHEPyzbvbSNvNJOww94SW8/T91rsvFrDbpwlcZRDRLNDqDzz8FOeH05WfiqTQA6mSC286X+66kTiJzH/F2OmYceOiYyAiDN+Pz4JJ9EtMjYi426rHLjV+VUZVbBOPvEiDEFK1sOTOaANoXpMRVFS5ADgBP/V18Vm1aIJvMdNeizvFU8tVolr4B1RWvy6ymO1cKWm4IKQLzN1vjzHPnNGqZm6vnA1Qab1cJocHDhVc9U1XQmaS4KwchVNEXDOBtumSzkJxXV2cqhdYDhT0cWabIYcuf4wm6mHZ5eKOzAq4cqcG8S5ttrKIddtnNGh38OqWNO+sEKZdUztYaEaKGmUFs7mURqq9iCk3tqncJgc5vf5IWBwBf3swjp94XosJg2tGpVxUgTey6ZHfg+Q+BSjuxcPNnEf6h9VoYmg0f1G87kEenish9G+p81GduPQrX7Bb/wDHoz/y2f7QtMMGqzOw/wD69L/Lp/ILSxfu+RXN4sJbbSjCx3Z7qtQlr5Gnh0TvZ/ZzaTrgZo1OqPgfcCnFe96fRa5ccq2YJJlo03O37o1KiALJfC6fnJTD9Fc55IGtWjRL0aBfc6D8K53u+aJg9Hfq+gWUvvlyKPAFholMbRLoe33h8U05Xw/vBbaDNl8Rz8JV208mlovPVRS3/Nyr19PNKBpYHF5gcuo1EflkSQZDt9fvCyOxP5r/ANA+a1qi2l3AQrdx5ZMgAEHp19FarTDh1j1GqFW/nn/Kp/7nov8AQ79L/kVh9sa66JVhewkTr0S/aNHu52GRuNwtM/yz5Jal7p/NiscbursJ0KlOsAK0gMmXDVzQCY6nux6LD7bwLabx7MlzDpa4j+/wK26385v6af8Auaq9oat/UPm9Tjll79ozwlmnkmuRW1NkF2pXM1XXHNYLmVRUMrnKUydmUmCqBQUBL3uNiZVSp3XFLRubBgExO6IKjmENPeBsCSBG3eJsB1KXr6DxHzRcQlo217FlFzxWMPc2GhgmHOA70GNddRqTwsahSmXOECfjxKHjf5j/AB+gWr23/wDl/RU+YUX9tPWAGmLaDxNld+E7uvpp4jlDZr5FNV9v0j5LXx23srjI0OyniAFu03RxHmvPdlff5r0NP3R4ogghq2kj8+6zXV2Se981ftLTzWKFHkz0K//Z">
            <a:extLst>
              <a:ext uri="{FF2B5EF4-FFF2-40B4-BE49-F238E27FC236}">
                <a16:creationId xmlns:a16="http://schemas.microsoft.com/office/drawing/2014/main" id="{692A359B-AD6B-4122-9FE1-5A4ED4CE5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527" y="3487010"/>
            <a:ext cx="28479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ree, outdoor, grass, table&#10;&#10;Description automatically generated">
            <a:extLst>
              <a:ext uri="{FF2B5EF4-FFF2-40B4-BE49-F238E27FC236}">
                <a16:creationId xmlns:a16="http://schemas.microsoft.com/office/drawing/2014/main" id="{C3A3502F-3A7D-4972-ADFF-BE16D1933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2601" y="2957691"/>
            <a:ext cx="2668361" cy="2668361"/>
          </a:xfrm>
          <a:prstGeom prst="rect">
            <a:avLst/>
          </a:prstGeom>
        </p:spPr>
      </p:pic>
      <p:pic>
        <p:nvPicPr>
          <p:cNvPr id="13" name="Picture 12" descr="A close up of a logo&#10;&#10;Description automatically generated">
            <a:extLst>
              <a:ext uri="{FF2B5EF4-FFF2-40B4-BE49-F238E27FC236}">
                <a16:creationId xmlns:a16="http://schemas.microsoft.com/office/drawing/2014/main" id="{EF4ACF14-AB26-479A-90B2-89AD125B3A2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34887" y="299739"/>
            <a:ext cx="1557113" cy="220086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2657002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1253</Words>
  <Application>Microsoft Office PowerPoint</Application>
  <PresentationFormat>Widescreen</PresentationFormat>
  <Paragraphs>95</Paragraphs>
  <Slides>17</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Trebuchet MS</vt:lpstr>
      <vt:lpstr>Berlin</vt:lpstr>
      <vt:lpstr>PLUS</vt:lpstr>
      <vt:lpstr>Some background of the game</vt:lpstr>
      <vt:lpstr>A little bit more background</vt:lpstr>
      <vt:lpstr>Methodology</vt:lpstr>
      <vt:lpstr>What does the data look like?</vt:lpstr>
      <vt:lpstr>Smashing a model at the data</vt:lpstr>
      <vt:lpstr>How did the models do?</vt:lpstr>
      <vt:lpstr>How did the models do?</vt:lpstr>
      <vt:lpstr>Divide by time</vt:lpstr>
      <vt:lpstr>Divide by time</vt:lpstr>
      <vt:lpstr>Divide by time</vt:lpstr>
      <vt:lpstr>Next Steps</vt:lpstr>
      <vt:lpstr>PowerPoint Presentation</vt:lpstr>
      <vt:lpstr>A little bit more background</vt:lpstr>
      <vt:lpstr>PowerPoint Presentation</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PLUS</dc:title>
  <dc:creator>Jarvin Bayona</dc:creator>
  <cp:lastModifiedBy>Jarvin Bayona</cp:lastModifiedBy>
  <cp:revision>1</cp:revision>
  <dcterms:created xsi:type="dcterms:W3CDTF">2019-09-16T12:41:41Z</dcterms:created>
  <dcterms:modified xsi:type="dcterms:W3CDTF">2019-09-16T14:23:32Z</dcterms:modified>
</cp:coreProperties>
</file>